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Default Extension="svg" ContentType="image/svg+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5"/>
  </p:notesMasterIdLst>
  <p:handoutMasterIdLst>
    <p:handoutMasterId r:id="rId16"/>
  </p:handoutMasterIdLst>
  <p:sldIdLst>
    <p:sldId id="272" r:id="rId5"/>
    <p:sldId id="276" r:id="rId6"/>
    <p:sldId id="277" r:id="rId7"/>
    <p:sldId id="278" r:id="rId8"/>
    <p:sldId id="279" r:id="rId9"/>
    <p:sldId id="280" r:id="rId10"/>
    <p:sldId id="281" r:id="rId11"/>
    <p:sldId id="282" r:id="rId12"/>
    <p:sldId id="283" r:id="rId13"/>
    <p:sldId id="284" r:id="rId14"/>
  </p:sldIdLst>
  <p:sldSz cx="12192000" cy="6858000"/>
  <p:notesSz cx="6858000" cy="9144000"/>
  <p:defaultTextStyle>
    <a:defPPr rtl="0">
      <a:defRPr lang="ro-RO"/>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FFFFF"/>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87687" autoAdjust="0"/>
  </p:normalViewPr>
  <p:slideViewPr>
    <p:cSldViewPr snapToGrid="0">
      <p:cViewPr>
        <p:scale>
          <a:sx n="100" d="100"/>
          <a:sy n="100" d="100"/>
        </p:scale>
        <p:origin x="-450" y="-126"/>
      </p:cViewPr>
      <p:guideLst>
        <p:guide orient="horz" pos="2160"/>
        <p:guide pos="3840"/>
      </p:guideLst>
    </p:cSldViewPr>
  </p:slideViewPr>
  <p:notesTextViewPr>
    <p:cViewPr>
      <p:scale>
        <a:sx n="1" d="1"/>
        <a:sy n="1" d="1"/>
      </p:scale>
      <p:origin x="0" y="0"/>
    </p:cViewPr>
  </p:notesTextViewPr>
  <p:notesViewPr>
    <p:cSldViewPr snapToGrid="0">
      <p:cViewPr varScale="1">
        <p:scale>
          <a:sx n="85" d="100"/>
          <a:sy n="85" d="100"/>
        </p:scale>
        <p:origin x="3804" y="96"/>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rawing1.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4.svg"/><Relationship Id="rId1" Type="http://schemas.openxmlformats.org/officeDocument/2006/relationships/image" Target="../media/image31.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5F204-4C29-4F5C-AC1E-9272343833CC}">
      <dsp:nvSpPr>
        <dsp:cNvPr id="0" name=""/>
        <dsp:cNvSpPr/>
      </dsp:nvSpPr>
      <dsp:spPr>
        <a:xfrm>
          <a:off x="681380" y="272567"/>
          <a:ext cx="1852875" cy="1852875"/>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6A190B-1D24-41EE-95A3-420248264C3B}">
      <dsp:nvSpPr>
        <dsp:cNvPr id="0" name=""/>
        <dsp:cNvSpPr/>
      </dsp:nvSpPr>
      <dsp:spPr>
        <a:xfrm>
          <a:off x="1076255" y="667442"/>
          <a:ext cx="1063125" cy="10631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B190605-7F9E-4427-B3A6-101C05D8F3D8}">
      <dsp:nvSpPr>
        <dsp:cNvPr id="0" name=""/>
        <dsp:cNvSpPr/>
      </dsp:nvSpPr>
      <dsp:spPr>
        <a:xfrm>
          <a:off x="89068" y="2702568"/>
          <a:ext cx="3037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711200" rtl="0">
            <a:lnSpc>
              <a:spcPct val="100000"/>
            </a:lnSpc>
            <a:spcBef>
              <a:spcPct val="0"/>
            </a:spcBef>
            <a:spcAft>
              <a:spcPct val="35000"/>
            </a:spcAft>
            <a:buNone/>
            <a:defRPr cap="all"/>
          </a:pPr>
          <a:r>
            <a:rPr lang="ro-RO" sz="1600" kern="1200" noProof="0" dirty="0" err="1">
              <a:solidFill>
                <a:schemeClr val="tx1"/>
              </a:solidFill>
            </a:rPr>
            <a:t>Lorem</a:t>
          </a:r>
          <a:r>
            <a:rPr lang="ro-RO" sz="1600" kern="1200" noProof="0" dirty="0">
              <a:solidFill>
                <a:schemeClr val="tx1"/>
              </a:solidFill>
            </a:rPr>
            <a:t> </a:t>
          </a:r>
          <a:r>
            <a:rPr lang="ro-RO" sz="1600" kern="1200" noProof="0" dirty="0" err="1">
              <a:solidFill>
                <a:schemeClr val="tx1"/>
              </a:solidFill>
            </a:rPr>
            <a:t>ipsum</a:t>
          </a:r>
          <a:r>
            <a:rPr lang="ro-RO" sz="1600" kern="1200" noProof="0" dirty="0">
              <a:solidFill>
                <a:schemeClr val="tx1"/>
              </a:solidFill>
            </a:rPr>
            <a:t> </a:t>
          </a:r>
          <a:r>
            <a:rPr lang="ro-RO" sz="1600" kern="1200" noProof="0" dirty="0" err="1">
              <a:solidFill>
                <a:schemeClr val="tx1"/>
              </a:solidFill>
            </a:rPr>
            <a:t>dolor</a:t>
          </a:r>
          <a:r>
            <a:rPr lang="ro-RO" sz="1600" kern="1200" noProof="0" dirty="0">
              <a:solidFill>
                <a:schemeClr val="tx1"/>
              </a:solidFill>
            </a:rPr>
            <a:t> sit </a:t>
          </a:r>
          <a:r>
            <a:rPr lang="ro-RO" sz="1600" kern="1200" noProof="0" dirty="0" err="1">
              <a:solidFill>
                <a:schemeClr val="tx1"/>
              </a:solidFill>
            </a:rPr>
            <a:t>amet</a:t>
          </a:r>
          <a:r>
            <a:rPr lang="ro-RO" sz="1600" kern="1200" noProof="0" dirty="0">
              <a:solidFill>
                <a:schemeClr val="tx1"/>
              </a:solidFill>
            </a:rPr>
            <a:t>, </a:t>
          </a:r>
          <a:r>
            <a:rPr lang="ro-RO" sz="1600" kern="1200" noProof="0" dirty="0" err="1">
              <a:solidFill>
                <a:schemeClr val="tx1"/>
              </a:solidFill>
            </a:rPr>
            <a:t>consectetuer</a:t>
          </a:r>
          <a:r>
            <a:rPr lang="ro-RO" sz="1600" kern="1200" noProof="0" dirty="0">
              <a:solidFill>
                <a:schemeClr val="tx1"/>
              </a:solidFill>
            </a:rPr>
            <a:t> </a:t>
          </a:r>
          <a:r>
            <a:rPr lang="ro-RO" sz="1600" kern="1200" noProof="0" dirty="0" err="1">
              <a:solidFill>
                <a:schemeClr val="tx1"/>
              </a:solidFill>
            </a:rPr>
            <a:t>adipiscing</a:t>
          </a:r>
          <a:r>
            <a:rPr lang="ro-RO" sz="1600" kern="1200" noProof="0" dirty="0">
              <a:solidFill>
                <a:schemeClr val="tx1"/>
              </a:solidFill>
            </a:rPr>
            <a:t> </a:t>
          </a:r>
          <a:r>
            <a:rPr lang="ro-RO" sz="1600" kern="1200" noProof="0" dirty="0" err="1">
              <a:solidFill>
                <a:schemeClr val="tx1"/>
              </a:solidFill>
            </a:rPr>
            <a:t>elit</a:t>
          </a:r>
          <a:r>
            <a:rPr lang="ro-RO" sz="1600" kern="1200" noProof="0" dirty="0">
              <a:solidFill>
                <a:schemeClr val="tx1"/>
              </a:solidFill>
            </a:rPr>
            <a:t>. </a:t>
          </a:r>
        </a:p>
      </dsp:txBody>
      <dsp:txXfrm>
        <a:off x="89068" y="2702568"/>
        <a:ext cx="3037500" cy="720000"/>
      </dsp:txXfrm>
    </dsp:sp>
    <dsp:sp modelId="{F2AD57F3-C085-4226-9C4A-9682F3D0EB50}">
      <dsp:nvSpPr>
        <dsp:cNvPr id="0" name=""/>
        <dsp:cNvSpPr/>
      </dsp:nvSpPr>
      <dsp:spPr>
        <a:xfrm>
          <a:off x="4250443" y="272567"/>
          <a:ext cx="1852875" cy="1852875"/>
        </a:xfrm>
        <a:prstGeom prst="round2DiagRect">
          <a:avLst>
            <a:gd name="adj1" fmla="val 29727"/>
            <a:gd name="adj2" fmla="val 0"/>
          </a:avLst>
        </a:prstGeom>
        <a:solidFill>
          <a:schemeClr val="accent2">
            <a:hueOff val="1106460"/>
            <a:satOff val="5101"/>
            <a:lumOff val="784"/>
            <a:alphaOff val="0"/>
          </a:schemeClr>
        </a:solidFill>
        <a:ln>
          <a:noFill/>
        </a:ln>
        <a:effectLst/>
      </dsp:spPr>
      <dsp:style>
        <a:lnRef idx="0">
          <a:scrgbClr r="0" g="0" b="0"/>
        </a:lnRef>
        <a:fillRef idx="1">
          <a:scrgbClr r="0" g="0" b="0"/>
        </a:fillRef>
        <a:effectRef idx="0">
          <a:scrgbClr r="0" g="0" b="0"/>
        </a:effectRef>
        <a:fontRef idx="minor"/>
      </dsp:style>
    </dsp:sp>
    <dsp:sp modelId="{EBE076DD-59AA-4AD0-863B-7818AD351DD3}">
      <dsp:nvSpPr>
        <dsp:cNvPr id="0" name=""/>
        <dsp:cNvSpPr/>
      </dsp:nvSpPr>
      <dsp:spPr>
        <a:xfrm>
          <a:off x="4645318" y="667442"/>
          <a:ext cx="1063125" cy="1063125"/>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4BDC446-CE57-4316-9889-514C3007DB9B}">
      <dsp:nvSpPr>
        <dsp:cNvPr id="0" name=""/>
        <dsp:cNvSpPr/>
      </dsp:nvSpPr>
      <dsp:spPr>
        <a:xfrm>
          <a:off x="3658130" y="2702568"/>
          <a:ext cx="3037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711200" rtl="0">
            <a:lnSpc>
              <a:spcPct val="100000"/>
            </a:lnSpc>
            <a:spcBef>
              <a:spcPct val="0"/>
            </a:spcBef>
            <a:spcAft>
              <a:spcPct val="35000"/>
            </a:spcAft>
            <a:buNone/>
            <a:defRPr cap="all"/>
          </a:pPr>
          <a:r>
            <a:rPr lang="ro-RO" sz="1600" kern="1200" noProof="0" dirty="0" err="1">
              <a:solidFill>
                <a:schemeClr val="tx1"/>
              </a:solidFill>
            </a:rPr>
            <a:t>Nunc</a:t>
          </a:r>
          <a:r>
            <a:rPr lang="ro-RO" sz="1600" kern="1200" noProof="0" dirty="0">
              <a:solidFill>
                <a:schemeClr val="tx1"/>
              </a:solidFill>
            </a:rPr>
            <a:t> </a:t>
          </a:r>
          <a:r>
            <a:rPr lang="ro-RO" sz="1600" kern="1200" noProof="0" dirty="0" err="1">
              <a:solidFill>
                <a:schemeClr val="tx1"/>
              </a:solidFill>
            </a:rPr>
            <a:t>viverra</a:t>
          </a:r>
          <a:r>
            <a:rPr lang="ro-RO" sz="1600" kern="1200" noProof="0" dirty="0">
              <a:solidFill>
                <a:schemeClr val="tx1"/>
              </a:solidFill>
            </a:rPr>
            <a:t> </a:t>
          </a:r>
          <a:r>
            <a:rPr lang="ro-RO" sz="1600" kern="1200" noProof="0" dirty="0" err="1">
              <a:solidFill>
                <a:schemeClr val="tx1"/>
              </a:solidFill>
            </a:rPr>
            <a:t>imperdiet</a:t>
          </a:r>
          <a:r>
            <a:rPr lang="ro-RO" sz="1600" kern="1200" noProof="0" dirty="0">
              <a:solidFill>
                <a:schemeClr val="tx1"/>
              </a:solidFill>
            </a:rPr>
            <a:t> </a:t>
          </a:r>
          <a:r>
            <a:rPr lang="ro-RO" sz="1600" kern="1200" noProof="0" dirty="0" err="1">
              <a:solidFill>
                <a:schemeClr val="tx1"/>
              </a:solidFill>
            </a:rPr>
            <a:t>enim</a:t>
          </a:r>
          <a:r>
            <a:rPr lang="ro-RO" sz="1600" kern="1200" noProof="0" dirty="0">
              <a:solidFill>
                <a:schemeClr val="tx1"/>
              </a:solidFill>
            </a:rPr>
            <a:t>. </a:t>
          </a:r>
          <a:r>
            <a:rPr lang="ro-RO" sz="1600" kern="1200" noProof="0" dirty="0" err="1">
              <a:solidFill>
                <a:schemeClr val="tx1"/>
              </a:solidFill>
            </a:rPr>
            <a:t>Fusce</a:t>
          </a:r>
          <a:r>
            <a:rPr lang="ro-RO" sz="1600" kern="1200" noProof="0" dirty="0">
              <a:solidFill>
                <a:schemeClr val="tx1"/>
              </a:solidFill>
            </a:rPr>
            <a:t> est. </a:t>
          </a:r>
          <a:r>
            <a:rPr lang="ro-RO" sz="1600" kern="1200" noProof="0" dirty="0" err="1">
              <a:solidFill>
                <a:schemeClr val="tx1"/>
              </a:solidFill>
            </a:rPr>
            <a:t>Vivamus</a:t>
          </a:r>
          <a:r>
            <a:rPr lang="ro-RO" sz="1600" kern="1200" noProof="0" dirty="0">
              <a:solidFill>
                <a:schemeClr val="tx1"/>
              </a:solidFill>
            </a:rPr>
            <a:t> a </a:t>
          </a:r>
          <a:r>
            <a:rPr lang="ro-RO" sz="1600" kern="1200" noProof="0" dirty="0" err="1">
              <a:solidFill>
                <a:schemeClr val="tx1"/>
              </a:solidFill>
            </a:rPr>
            <a:t>tellus</a:t>
          </a:r>
          <a:r>
            <a:rPr lang="ro-RO" sz="1600" kern="1200" noProof="0" dirty="0">
              <a:solidFill>
                <a:schemeClr val="tx1"/>
              </a:solidFill>
            </a:rPr>
            <a:t>.</a:t>
          </a:r>
        </a:p>
      </dsp:txBody>
      <dsp:txXfrm>
        <a:off x="3658130" y="2702568"/>
        <a:ext cx="3037500" cy="720000"/>
      </dsp:txXfrm>
    </dsp:sp>
    <dsp:sp modelId="{B248EA44-DF2E-48C1-978C-1D943C78C1F7}">
      <dsp:nvSpPr>
        <dsp:cNvPr id="0" name=""/>
        <dsp:cNvSpPr/>
      </dsp:nvSpPr>
      <dsp:spPr>
        <a:xfrm>
          <a:off x="7819506" y="272567"/>
          <a:ext cx="1852875" cy="1852875"/>
        </a:xfrm>
        <a:prstGeom prst="round2DiagRect">
          <a:avLst>
            <a:gd name="adj1" fmla="val 29727"/>
            <a:gd name="adj2" fmla="val 0"/>
          </a:avLst>
        </a:prstGeom>
        <a:solidFill>
          <a:schemeClr val="accent2">
            <a:hueOff val="2212920"/>
            <a:satOff val="10201"/>
            <a:lumOff val="1569"/>
            <a:alphaOff val="0"/>
          </a:schemeClr>
        </a:solidFill>
        <a:ln>
          <a:noFill/>
        </a:ln>
        <a:effectLst/>
      </dsp:spPr>
      <dsp:style>
        <a:lnRef idx="0">
          <a:scrgbClr r="0" g="0" b="0"/>
        </a:lnRef>
        <a:fillRef idx="1">
          <a:scrgbClr r="0" g="0" b="0"/>
        </a:fillRef>
        <a:effectRef idx="0">
          <a:scrgbClr r="0" g="0" b="0"/>
        </a:effectRef>
        <a:fontRef idx="minor"/>
      </dsp:style>
    </dsp:sp>
    <dsp:sp modelId="{875F14EE-BD2B-4565-9444-DF7B5FA7A222}">
      <dsp:nvSpPr>
        <dsp:cNvPr id="0" name=""/>
        <dsp:cNvSpPr/>
      </dsp:nvSpPr>
      <dsp:spPr>
        <a:xfrm>
          <a:off x="8214381" y="667442"/>
          <a:ext cx="1063125" cy="1063125"/>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0916166-E357-4A4B-8DFE-87C7433215AA}">
      <dsp:nvSpPr>
        <dsp:cNvPr id="0" name=""/>
        <dsp:cNvSpPr/>
      </dsp:nvSpPr>
      <dsp:spPr>
        <a:xfrm>
          <a:off x="7227193" y="2702568"/>
          <a:ext cx="3037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711200" rtl="0">
            <a:lnSpc>
              <a:spcPct val="100000"/>
            </a:lnSpc>
            <a:spcBef>
              <a:spcPct val="0"/>
            </a:spcBef>
            <a:spcAft>
              <a:spcPct val="35000"/>
            </a:spcAft>
            <a:buNone/>
            <a:defRPr cap="all"/>
          </a:pPr>
          <a:r>
            <a:rPr lang="ro-RO" sz="1600" kern="1200" noProof="0" dirty="0" err="1">
              <a:solidFill>
                <a:schemeClr val="tx1"/>
              </a:solidFill>
            </a:rPr>
            <a:t>Lorem</a:t>
          </a:r>
          <a:r>
            <a:rPr lang="ro-RO" sz="1600" kern="1200" noProof="0" dirty="0">
              <a:solidFill>
                <a:schemeClr val="tx1"/>
              </a:solidFill>
            </a:rPr>
            <a:t> </a:t>
          </a:r>
          <a:r>
            <a:rPr lang="ro-RO" sz="1600" kern="1200" noProof="0" dirty="0" err="1">
              <a:solidFill>
                <a:schemeClr val="tx1"/>
              </a:solidFill>
            </a:rPr>
            <a:t>ipsum</a:t>
          </a:r>
          <a:r>
            <a:rPr lang="ro-RO" sz="1600" kern="1200" noProof="0" dirty="0">
              <a:solidFill>
                <a:schemeClr val="tx1"/>
              </a:solidFill>
            </a:rPr>
            <a:t> </a:t>
          </a:r>
          <a:r>
            <a:rPr lang="ro-RO" sz="1600" kern="1200" noProof="0" dirty="0" err="1">
              <a:solidFill>
                <a:schemeClr val="tx1"/>
              </a:solidFill>
            </a:rPr>
            <a:t>dolor</a:t>
          </a:r>
          <a:r>
            <a:rPr lang="ro-RO" sz="1600" kern="1200" noProof="0" dirty="0">
              <a:solidFill>
                <a:schemeClr val="tx1"/>
              </a:solidFill>
            </a:rPr>
            <a:t> sit </a:t>
          </a:r>
          <a:r>
            <a:rPr lang="ro-RO" sz="1600" kern="1200" noProof="0" dirty="0" err="1">
              <a:solidFill>
                <a:schemeClr val="tx1"/>
              </a:solidFill>
            </a:rPr>
            <a:t>amet</a:t>
          </a:r>
          <a:r>
            <a:rPr lang="ro-RO" sz="1600" kern="1200" noProof="0" dirty="0">
              <a:solidFill>
                <a:schemeClr val="tx1"/>
              </a:solidFill>
            </a:rPr>
            <a:t>, </a:t>
          </a:r>
          <a:r>
            <a:rPr lang="ro-RO" sz="1600" kern="1200" noProof="0" dirty="0" err="1">
              <a:solidFill>
                <a:schemeClr val="tx1"/>
              </a:solidFill>
            </a:rPr>
            <a:t>consectetuer</a:t>
          </a:r>
          <a:r>
            <a:rPr lang="ro-RO" sz="1600" kern="1200" noProof="0" dirty="0">
              <a:solidFill>
                <a:schemeClr val="tx1"/>
              </a:solidFill>
            </a:rPr>
            <a:t> </a:t>
          </a:r>
          <a:r>
            <a:rPr lang="ro-RO" sz="1600" kern="1200" noProof="0" dirty="0" err="1">
              <a:solidFill>
                <a:schemeClr val="tx1"/>
              </a:solidFill>
            </a:rPr>
            <a:t>adipiscing</a:t>
          </a:r>
          <a:r>
            <a:rPr lang="ro-RO" sz="1600" kern="1200" noProof="0" dirty="0">
              <a:solidFill>
                <a:schemeClr val="tx1"/>
              </a:solidFill>
            </a:rPr>
            <a:t> </a:t>
          </a:r>
          <a:r>
            <a:rPr lang="ro-RO" sz="1600" kern="1200" noProof="0" dirty="0" err="1">
              <a:solidFill>
                <a:schemeClr val="tx1"/>
              </a:solidFill>
            </a:rPr>
            <a:t>elit</a:t>
          </a:r>
          <a:r>
            <a:rPr lang="ro-RO" sz="1600" kern="1200" noProof="0" dirty="0">
              <a:solidFill>
                <a:schemeClr val="tx1"/>
              </a:solidFill>
            </a:rPr>
            <a:t>. </a:t>
          </a:r>
        </a:p>
      </dsp:txBody>
      <dsp:txXfrm>
        <a:off x="7227193" y="2702568"/>
        <a:ext cx="3037500" cy="720000"/>
      </dsp:txXfrm>
    </dsp:sp>
  </dsp:spTree>
</dsp:drawing>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ubstituent ante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ro-RO" dirty="0"/>
          </a:p>
        </p:txBody>
      </p:sp>
      <p:sp>
        <p:nvSpPr>
          <p:cNvPr id="3" name="Substituent dată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EA6C7AD-66AA-4A20-8A93-9F3DF285F036}" type="datetime1">
              <a:rPr lang="ro-RO" smtClean="0"/>
              <a:pPr rtl="0"/>
              <a:t>28.06.2020</a:t>
            </a:fld>
            <a:endParaRPr lang="ro-RO" dirty="0"/>
          </a:p>
        </p:txBody>
      </p:sp>
      <p:sp>
        <p:nvSpPr>
          <p:cNvPr id="4" name="Substituent subsol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ro-RO" dirty="0"/>
          </a:p>
        </p:txBody>
      </p:sp>
      <p:sp>
        <p:nvSpPr>
          <p:cNvPr id="5" name="Substituent număr diapozitiv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E1AE400-C156-46A1-A0E2-1B558DFFA34E}" type="slidenum">
              <a:rPr lang="ro-RO" smtClean="0"/>
              <a:pPr rtl="0"/>
              <a:t>‹#›</a:t>
            </a:fld>
            <a:endParaRPr lang="ro-RO" dirty="0"/>
          </a:p>
        </p:txBody>
      </p:sp>
    </p:spTree>
    <p:extLst>
      <p:ext uri="{BB962C8B-B14F-4D97-AF65-F5344CB8AC3E}">
        <p14:creationId xmlns:p14="http://schemas.microsoft.com/office/powerpoint/2010/main" xmlns="" val="3063128464"/>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31.png>
</file>

<file path=ppt/media/image4.png>
</file>

<file path=ppt/media/image4.svg>
</file>

<file path=ppt/media/image5.png>
</file>

<file path=ppt/media/image51.png>
</file>

<file path=ppt/media/image6.png>
</file>

<file path=ppt/media/image6.sv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ubstituent ante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ro-RO" noProof="0" dirty="0"/>
          </a:p>
        </p:txBody>
      </p:sp>
      <p:sp>
        <p:nvSpPr>
          <p:cNvPr id="3" name="Substituent dată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B551A3-6239-41DA-BDEC-D750C3DC1EB1}" type="datetime1">
              <a:rPr lang="ro-RO" smtClean="0"/>
              <a:pPr/>
              <a:t>28.06.2020</a:t>
            </a:fld>
            <a:endParaRPr lang="ro-RO" dirty="0"/>
          </a:p>
        </p:txBody>
      </p:sp>
      <p:sp>
        <p:nvSpPr>
          <p:cNvPr id="4" name="Substituent imagine diapozitiv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ro-RO" noProof="0" dirty="0"/>
          </a:p>
        </p:txBody>
      </p:sp>
      <p:sp>
        <p:nvSpPr>
          <p:cNvPr id="5" name="Substituent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ro-RO" noProof="0" dirty="0"/>
              <a:t>Faceți clic pentru a edita stilurile de text coordonator</a:t>
            </a:r>
          </a:p>
          <a:p>
            <a:pPr lvl="1" rtl="0"/>
            <a:r>
              <a:rPr lang="ro-RO" noProof="0" dirty="0"/>
              <a:t>Al doilea nivel</a:t>
            </a:r>
          </a:p>
          <a:p>
            <a:pPr lvl="2" rtl="0"/>
            <a:r>
              <a:rPr lang="ro-RO" noProof="0" dirty="0"/>
              <a:t>Al treilea nivel</a:t>
            </a:r>
          </a:p>
          <a:p>
            <a:pPr lvl="3" rtl="0"/>
            <a:r>
              <a:rPr lang="ro-RO" noProof="0" dirty="0"/>
              <a:t>Al patrulea nivel</a:t>
            </a:r>
          </a:p>
          <a:p>
            <a:pPr lvl="4" rtl="0"/>
            <a:r>
              <a:rPr lang="ro-RO" noProof="0" dirty="0"/>
              <a:t>Al cincilea nivel</a:t>
            </a:r>
          </a:p>
        </p:txBody>
      </p:sp>
      <p:sp>
        <p:nvSpPr>
          <p:cNvPr id="6" name="Substituent subsol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ro-RO" noProof="0" dirty="0"/>
          </a:p>
        </p:txBody>
      </p:sp>
      <p:sp>
        <p:nvSpPr>
          <p:cNvPr id="7" name="Substituent număr diapozitiv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77E48D1-FA17-4B0C-9EED-C23B2F50007B}" type="slidenum">
              <a:rPr lang="ro-RO" noProof="0" smtClean="0"/>
              <a:pPr rtl="0"/>
              <a:t>‹#›</a:t>
            </a:fld>
            <a:endParaRPr lang="ro-RO" noProof="0" dirty="0"/>
          </a:p>
        </p:txBody>
      </p:sp>
    </p:spTree>
    <p:extLst>
      <p:ext uri="{BB962C8B-B14F-4D97-AF65-F5344CB8AC3E}">
        <p14:creationId xmlns:p14="http://schemas.microsoft.com/office/powerpoint/2010/main" xmlns="" val="248485543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rtlCol="0"/>
          <a:lstStyle/>
          <a:p>
            <a:pPr rtl="0"/>
            <a:r>
              <a:rPr lang="ro-RO" dirty="0" smtClean="0"/>
              <a:t>Titlul proiectului</a:t>
            </a:r>
            <a:r>
              <a:rPr lang="ro-RO" baseline="0" dirty="0" smtClean="0"/>
              <a:t> de licenta este „Aplicatie destinata telefoanelor mobile in vederea detectiei conectarii acestora la statii de baza false care se interpun intre terminalul mobil si statiile de baza ale furnizorilor oficiali de servicii GSM” sau mai pe scurt IMSI Catcher Detector. As dori sa incep prin a realiza o prezentare a metodologiei de cercetare, a articolelor citite precum si motivul pentru care am ales sa le parcurg.</a:t>
            </a:r>
            <a:endParaRPr lang="ro-RO" dirty="0"/>
          </a:p>
        </p:txBody>
      </p:sp>
      <p:sp>
        <p:nvSpPr>
          <p:cNvPr id="4" name="Substituent număr diapozitiv 3"/>
          <p:cNvSpPr>
            <a:spLocks noGrp="1"/>
          </p:cNvSpPr>
          <p:nvPr>
            <p:ph type="sldNum" sz="quarter" idx="10"/>
          </p:nvPr>
        </p:nvSpPr>
        <p:spPr/>
        <p:txBody>
          <a:bodyPr rtlCol="0"/>
          <a:lstStyle/>
          <a:p>
            <a:pPr rtl="0"/>
            <a:fld id="{477E48D1-FA17-4B0C-9EED-C23B2F50007B}" type="slidenum">
              <a:rPr lang="ro-RO" smtClean="0"/>
              <a:pPr rtl="0"/>
              <a:t>1</a:t>
            </a:fld>
            <a:endParaRPr lang="ro-RO" dirty="0"/>
          </a:p>
        </p:txBody>
      </p:sp>
    </p:spTree>
    <p:extLst>
      <p:ext uri="{BB962C8B-B14F-4D97-AF65-F5344CB8AC3E}">
        <p14:creationId xmlns:p14="http://schemas.microsoft.com/office/powerpoint/2010/main" xmlns="" val="33913768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ro-RO" dirty="0" smtClean="0"/>
              <a:t>In</a:t>
            </a:r>
            <a:r>
              <a:rPr lang="ro-RO" baseline="0" dirty="0" smtClean="0"/>
              <a:t> concluzie, aplicația a reușit sa verifice fiecare celula la care telefonul s-a conectat, rezultatul fiind unul pozitiv in toate cazurile in afara de unul. Public larg are nevoie de o astfel de aplicatie pentru a fi constienti daca securitatea lor a fost pusa in pericol dar și pentru a-si face o idee despre activitatea telefonului mobil in retea. </a:t>
            </a:r>
            <a:endParaRPr lang="en-US" dirty="0"/>
          </a:p>
        </p:txBody>
      </p:sp>
      <p:sp>
        <p:nvSpPr>
          <p:cNvPr id="4" name="Slide Number Placeholder 3"/>
          <p:cNvSpPr>
            <a:spLocks noGrp="1"/>
          </p:cNvSpPr>
          <p:nvPr>
            <p:ph type="sldNum" sz="quarter" idx="10"/>
          </p:nvPr>
        </p:nvSpPr>
        <p:spPr/>
        <p:txBody>
          <a:bodyPr/>
          <a:lstStyle/>
          <a:p>
            <a:pPr rtl="0"/>
            <a:fld id="{477E48D1-FA17-4B0C-9EED-C23B2F50007B}" type="slidenum">
              <a:rPr lang="ro-RO" noProof="0" smtClean="0"/>
              <a:pPr rtl="0"/>
              <a:t>10</a:t>
            </a:fld>
            <a:endParaRPr lang="ro-RO" noProof="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rtlCol="0"/>
          <a:lstStyle/>
          <a:p>
            <a:pPr rtl="0"/>
            <a:r>
              <a:rPr lang="ro-RO" dirty="0" smtClean="0"/>
              <a:t>Pentru a intelege cum functioneaza un IMSI Catcher</a:t>
            </a:r>
            <a:r>
              <a:rPr lang="ro-RO" baseline="0" dirty="0" smtClean="0"/>
              <a:t> si modul in care acesta exploateaza reteaua am citit diferite articole pe aceasta tema, cateva dintre ele aflandu-se pe acest slide. Pentru a putea realiza o aplicatie care sa combata acest tip de dispozitive a fost nevoie, inainte de a incepe dezvoltarea aplicatiei, sa citesc articole referitoare la acest aspect sau sa discut cu persoane specializate in acest domeniu. Primele 2 m-au ajutat sa aprofundez modul de functionare al dispozitivului IMSI Catcher iar cel de-al treilea mi-a oferit o imagine de ansamblu asupra securitatii in retelele GSM. In slide-ul ce urmeaza, vor fi prezentate obiectivele propuse la inceperea dezvoltarii proiectului.</a:t>
            </a:r>
            <a:endParaRPr lang="ro-RO" dirty="0"/>
          </a:p>
        </p:txBody>
      </p:sp>
      <p:sp>
        <p:nvSpPr>
          <p:cNvPr id="4" name="Substituent număr diapozitiv 3"/>
          <p:cNvSpPr>
            <a:spLocks noGrp="1"/>
          </p:cNvSpPr>
          <p:nvPr>
            <p:ph type="sldNum" sz="quarter" idx="10"/>
          </p:nvPr>
        </p:nvSpPr>
        <p:spPr/>
        <p:txBody>
          <a:bodyPr rtlCol="0"/>
          <a:lstStyle/>
          <a:p>
            <a:pPr rtl="0"/>
            <a:fld id="{477E48D1-FA17-4B0C-9EED-C23B2F50007B}" type="slidenum">
              <a:rPr lang="ro-RO" smtClean="0"/>
              <a:pPr rtl="0"/>
              <a:t>2</a:t>
            </a:fld>
            <a:endParaRPr lang="ro-RO" dirty="0"/>
          </a:p>
        </p:txBody>
      </p:sp>
    </p:spTree>
    <p:extLst>
      <p:ext uri="{BB962C8B-B14F-4D97-AF65-F5344CB8AC3E}">
        <p14:creationId xmlns:p14="http://schemas.microsoft.com/office/powerpoint/2010/main" xmlns="" val="211664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ro-RO" dirty="0" smtClean="0"/>
              <a:t>Obiectivele pe care</a:t>
            </a:r>
            <a:r>
              <a:rPr lang="ro-RO" baseline="0" dirty="0" smtClean="0"/>
              <a:t> mi le-am propus inainte de a incepe implementarea propriu-zisa a aplicatiei au fost cele prezentate in cadrul acestui slide. Dupa cum se poate observa, am inceput prin a studia protocolul GSM precum si a limbajului de programare. Pentru dezvoltarea aplicatiei am avut de realizat o colectare a datelor din retea de la toate celulele din apropierea telefonului, stocarea acestora si in final analiza antenei la care dispozitivul mobil s-a conectat respectiv intoarcerea unui raspuns catre utilizator.</a:t>
            </a:r>
            <a:endParaRPr lang="en-US" dirty="0"/>
          </a:p>
        </p:txBody>
      </p:sp>
      <p:sp>
        <p:nvSpPr>
          <p:cNvPr id="4" name="Slide Number Placeholder 3"/>
          <p:cNvSpPr>
            <a:spLocks noGrp="1"/>
          </p:cNvSpPr>
          <p:nvPr>
            <p:ph type="sldNum" sz="quarter" idx="10"/>
          </p:nvPr>
        </p:nvSpPr>
        <p:spPr/>
        <p:txBody>
          <a:bodyPr/>
          <a:lstStyle/>
          <a:p>
            <a:pPr rtl="0"/>
            <a:fld id="{477E48D1-FA17-4B0C-9EED-C23B2F50007B}" type="slidenum">
              <a:rPr lang="ro-RO" noProof="0" smtClean="0"/>
              <a:pPr rtl="0"/>
              <a:t>3</a:t>
            </a:fld>
            <a:endParaRPr lang="ro-RO" noProof="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ro-RO" dirty="0" smtClean="0"/>
              <a:t>Pentru a putea realiza obiectivele prezentate anterior am avut nevoie</a:t>
            </a:r>
            <a:r>
              <a:rPr lang="ro-RO" baseline="0" dirty="0" smtClean="0"/>
              <a:t> de utilizarea unor instrumente precum Android Studio si a unui telefon mobil fizic pe care sa pot testa aplicata. Nu am folosit unul din emulatoarele din Android Studio deoarece acelea nu se conectau la o celula GSM si nu puteam verifica functionarea corecta a aplicatiei. Firebase-ul a fost folosit datorita rapiditati cu care datele, sub forma de JSON, sunt descarcate in telefon dar si pentru a avea o baza de date comuna la care sa aiba acces toate aplicatiile. In final, OpelCellId, o baza de date cu milioane de celule, a fost aleasa pentru a putea realiza verificarea datelor pe care aplicatia le obtine de la antena la care telefonul este conectat, cu toate ca aplicatia nu se bazeaza doar pe raspunsul primit de la aceasta.</a:t>
            </a:r>
            <a:endParaRPr lang="en-US" dirty="0"/>
          </a:p>
        </p:txBody>
      </p:sp>
      <p:sp>
        <p:nvSpPr>
          <p:cNvPr id="4" name="Slide Number Placeholder 3"/>
          <p:cNvSpPr>
            <a:spLocks noGrp="1"/>
          </p:cNvSpPr>
          <p:nvPr>
            <p:ph type="sldNum" sz="quarter" idx="10"/>
          </p:nvPr>
        </p:nvSpPr>
        <p:spPr/>
        <p:txBody>
          <a:bodyPr/>
          <a:lstStyle/>
          <a:p>
            <a:pPr rtl="0"/>
            <a:fld id="{477E48D1-FA17-4B0C-9EED-C23B2F50007B}" type="slidenum">
              <a:rPr lang="ro-RO" noProof="0" smtClean="0"/>
              <a:pPr rtl="0"/>
              <a:t>4</a:t>
            </a:fld>
            <a:endParaRPr lang="ro-RO" noProof="0"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ro-RO" dirty="0" smtClean="0"/>
              <a:t>Deoarece aplicatia realizeaza</a:t>
            </a:r>
            <a:r>
              <a:rPr lang="ro-RO" baseline="0" dirty="0" smtClean="0"/>
              <a:t> colectarea informatiilor despre celulele din apropiere, toate datele trebuie stocate intr-o baza de date comuna la care sa aiba acces toti utilizatorii care folosesc aceasta aplicatie, pentru a putea vedea zonele in care au existat atacuri de tip IMSI Catcher, intrucat aplicatia pune la dispozitie o harta cu locatiile tuturor celulelor salvate in baza de date. Cum semnalul depinde de foarte multi factori, iar diferiti utilizatori interactioneaza diferit cu aceeasi celula, am decis ca acesta sa fie salvat intr-o baza de date locala de pe dispozitiv, folosind SQLite. Cum antena nu ofera telefonului informatii despre locatia aceasteia, raspunsul primit de la baza de date OpenCellId, in cazul in care este unul pozitiv, include si detalii precum latitudinea, londitudinea si adresa exacta a celulei</a:t>
            </a:r>
            <a:endParaRPr lang="en-US" dirty="0"/>
          </a:p>
        </p:txBody>
      </p:sp>
      <p:sp>
        <p:nvSpPr>
          <p:cNvPr id="4" name="Slide Number Placeholder 3"/>
          <p:cNvSpPr>
            <a:spLocks noGrp="1"/>
          </p:cNvSpPr>
          <p:nvPr>
            <p:ph type="sldNum" sz="quarter" idx="10"/>
          </p:nvPr>
        </p:nvSpPr>
        <p:spPr/>
        <p:txBody>
          <a:bodyPr/>
          <a:lstStyle/>
          <a:p>
            <a:pPr rtl="0"/>
            <a:fld id="{477E48D1-FA17-4B0C-9EED-C23B2F50007B}" type="slidenum">
              <a:rPr lang="ro-RO" noProof="0" smtClean="0"/>
              <a:pPr rtl="0"/>
              <a:t>5</a:t>
            </a:fld>
            <a:endParaRPr lang="ro-RO" noProof="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ro-RO" dirty="0" smtClean="0"/>
              <a:t>Daca in slide-ul</a:t>
            </a:r>
            <a:r>
              <a:rPr lang="ro-RO" baseline="0" dirty="0" smtClean="0"/>
              <a:t> precedent am prezentat arhitectura externa a proiectului, in acest slide vor fi prezentate modulele aplicatiei si modul in care acestea interactioneaza pentru a livrea utilizatorului un raspuns. Astfel există doua situatii in care verificarea celulei curente poate porni si anume cand telefonul detecteaza schimbarea celulei curente si atunci testele vor porni in background sau cand utilizatorul doreste testarea antenei. Așadar sunt pornite testele care se ocupa de:</a:t>
            </a:r>
          </a:p>
          <a:p>
            <a:r>
              <a:rPr lang="ro-RO" baseline="0" dirty="0" smtClean="0"/>
              <a:t>1.Compararea datelor furnizate de celula cu datele din baza de date</a:t>
            </a:r>
          </a:p>
          <a:p>
            <a:r>
              <a:rPr lang="ro-RO" baseline="0" dirty="0" smtClean="0"/>
              <a:t>2.Comparearea mediei valorilor semnalului din baza de date cu valoarea semnalului de la baza de date</a:t>
            </a:r>
          </a:p>
          <a:p>
            <a:r>
              <a:rPr lang="ro-RO" baseline="0" dirty="0" smtClean="0"/>
              <a:t>3.Trimiterea unui ping catre un server de la Google pentru a verifica daca exista conexiune la internet. In cazul in care telefonul se conecteaza la un IMSI Catcher atunci nu va exista conexiune</a:t>
            </a:r>
          </a:p>
          <a:p>
            <a:r>
              <a:rPr lang="ro-RO" baseline="0" dirty="0" smtClean="0"/>
              <a:t>4.Verificarea bazei de date a aplicatiei pentru a verifica daca telefonul a mai interactionat cu aceasta celula si sub ce forma a salvat-o.</a:t>
            </a:r>
          </a:p>
          <a:p>
            <a:r>
              <a:rPr lang="ro-RO" baseline="0" dirty="0" smtClean="0"/>
              <a:t>5.Verificarea listei cu vecini deoarece un IMSI Catcher nu ofera niciodata lista vecinilor.</a:t>
            </a:r>
          </a:p>
          <a:p>
            <a:r>
              <a:rPr lang="ro-RO" baseline="0" dirty="0" smtClean="0"/>
              <a:t>6.Verificarea bazei de date publice pentru a stabili daca datele oferite de celula o pot cataloga ca fiind oficiala sau nu.</a:t>
            </a:r>
            <a:endParaRPr lang="en-US" dirty="0"/>
          </a:p>
        </p:txBody>
      </p:sp>
      <p:sp>
        <p:nvSpPr>
          <p:cNvPr id="4" name="Slide Number Placeholder 3"/>
          <p:cNvSpPr>
            <a:spLocks noGrp="1"/>
          </p:cNvSpPr>
          <p:nvPr>
            <p:ph type="sldNum" sz="quarter" idx="10"/>
          </p:nvPr>
        </p:nvSpPr>
        <p:spPr/>
        <p:txBody>
          <a:bodyPr/>
          <a:lstStyle/>
          <a:p>
            <a:pPr rtl="0"/>
            <a:fld id="{477E48D1-FA17-4B0C-9EED-C23B2F50007B}" type="slidenum">
              <a:rPr lang="ro-RO" noProof="0" smtClean="0"/>
              <a:pPr rtl="0"/>
              <a:t>6</a:t>
            </a:fld>
            <a:endParaRPr lang="ro-RO" noProof="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ro-RO" dirty="0" smtClean="0"/>
              <a:t>Pe lânga</a:t>
            </a:r>
            <a:r>
              <a:rPr lang="ro-RO" baseline="0" dirty="0" smtClean="0"/>
              <a:t> efectuarea testelor propriu-zise aplicatia pune la dispozitie si diferite module prin care utilizatorul poate vedea detalii despre celulele cu care aplicatia a interactionat de-a lungul timpului. Astfel, nu există aplicație pe Magazin Play in acest moment care sa puna la olalta toate aceste aspecte: testarea + vizualizarea celulelor pe harta + informatii despre celula la care telefonul este conectat in acel moment. </a:t>
            </a:r>
            <a:endParaRPr lang="en-US" dirty="0"/>
          </a:p>
        </p:txBody>
      </p:sp>
      <p:sp>
        <p:nvSpPr>
          <p:cNvPr id="4" name="Slide Number Placeholder 3"/>
          <p:cNvSpPr>
            <a:spLocks noGrp="1"/>
          </p:cNvSpPr>
          <p:nvPr>
            <p:ph type="sldNum" sz="quarter" idx="10"/>
          </p:nvPr>
        </p:nvSpPr>
        <p:spPr/>
        <p:txBody>
          <a:bodyPr/>
          <a:lstStyle/>
          <a:p>
            <a:pPr rtl="0"/>
            <a:fld id="{477E48D1-FA17-4B0C-9EED-C23B2F50007B}" type="slidenum">
              <a:rPr lang="ro-RO" noProof="0" smtClean="0"/>
              <a:pPr rtl="0"/>
              <a:t>7</a:t>
            </a:fld>
            <a:endParaRPr lang="ro-RO" noProof="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ro-RO" dirty="0" smtClean="0"/>
              <a:t>Metoda de testare aleasa</a:t>
            </a:r>
            <a:r>
              <a:rPr lang="ro-RO" baseline="0" dirty="0" smtClean="0"/>
              <a:t> a fost BOTTOM UP, adica au fost testate modulele de baza ce realizeaza verificarile urmand ca mai apoi sa fie testat managerul de verificatoare pentru a vedea daca este stabilit un scor final favorabil in cazul verificarii unor celule de baza. În cazul antenelor ce aparțin furnizorilor de telefonie mobila rezultatul a fost mereu unul pozitiv.</a:t>
            </a:r>
            <a:endParaRPr lang="en-US" dirty="0"/>
          </a:p>
        </p:txBody>
      </p:sp>
      <p:sp>
        <p:nvSpPr>
          <p:cNvPr id="4" name="Slide Number Placeholder 3"/>
          <p:cNvSpPr>
            <a:spLocks noGrp="1"/>
          </p:cNvSpPr>
          <p:nvPr>
            <p:ph type="sldNum" sz="quarter" idx="10"/>
          </p:nvPr>
        </p:nvSpPr>
        <p:spPr/>
        <p:txBody>
          <a:bodyPr/>
          <a:lstStyle/>
          <a:p>
            <a:pPr rtl="0"/>
            <a:fld id="{477E48D1-FA17-4B0C-9EED-C23B2F50007B}" type="slidenum">
              <a:rPr lang="ro-RO" noProof="0" smtClean="0"/>
              <a:pPr rtl="0"/>
              <a:t>8</a:t>
            </a:fld>
            <a:endParaRPr lang="ro-RO" noProof="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ro-RO" dirty="0" smtClean="0"/>
              <a:t>Pe parcursul</a:t>
            </a:r>
            <a:r>
              <a:rPr lang="ro-RO" baseline="0" dirty="0" smtClean="0"/>
              <a:t> dezvoltării aplicației au fost testate un numar de 81 de celule. Dintre acestea doar au fost declarate ca fiind de oficiale iar una dintre ele a ridicat probleme oferind telefonului datele prezentate pe slide. După cum se poate vedea, datele au același valoare, fapt pentru care aplicația a catalogat această antenă ca activitate suspicioasă și a fost marcată locația pe hartă pentru ca utilizatorii să cunoasca locația aproximativa in care aceasta a aparut.</a:t>
            </a:r>
            <a:endParaRPr lang="en-US" dirty="0"/>
          </a:p>
        </p:txBody>
      </p:sp>
      <p:sp>
        <p:nvSpPr>
          <p:cNvPr id="4" name="Slide Number Placeholder 3"/>
          <p:cNvSpPr>
            <a:spLocks noGrp="1"/>
          </p:cNvSpPr>
          <p:nvPr>
            <p:ph type="sldNum" sz="quarter" idx="10"/>
          </p:nvPr>
        </p:nvSpPr>
        <p:spPr/>
        <p:txBody>
          <a:bodyPr/>
          <a:lstStyle/>
          <a:p>
            <a:pPr rtl="0"/>
            <a:fld id="{477E48D1-FA17-4B0C-9EED-C23B2F50007B}" type="slidenum">
              <a:rPr lang="ro-RO" noProof="0" smtClean="0"/>
              <a:pPr rtl="0"/>
              <a:t>9</a:t>
            </a:fld>
            <a:endParaRPr lang="ro-RO" noProof="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zitiv titlu">
    <p:spTree>
      <p:nvGrpSpPr>
        <p:cNvPr id="1" name=""/>
        <p:cNvGrpSpPr/>
        <p:nvPr/>
      </p:nvGrpSpPr>
      <p:grpSpPr>
        <a:xfrm>
          <a:off x="0" y="0"/>
          <a:ext cx="0" cy="0"/>
          <a:chOff x="0" y="0"/>
          <a:chExt cx="0" cy="0"/>
        </a:xfrm>
      </p:grpSpPr>
      <p:sp>
        <p:nvSpPr>
          <p:cNvPr id="2" name="Titlu 1"/>
          <p:cNvSpPr>
            <a:spLocks noGrp="1"/>
          </p:cNvSpPr>
          <p:nvPr>
            <p:ph type="ctrTitle"/>
          </p:nvPr>
        </p:nvSpPr>
        <p:spPr>
          <a:xfrm>
            <a:off x="1595269" y="1122363"/>
            <a:ext cx="9001462" cy="2387600"/>
          </a:xfrm>
        </p:spPr>
        <p:txBody>
          <a:bodyPr rtlCol="0" anchor="b">
            <a:normAutofit/>
          </a:bodyPr>
          <a:lstStyle>
            <a:lvl1pPr algn="ctr">
              <a:defRPr sz="4800"/>
            </a:lvl1pPr>
          </a:lstStyle>
          <a:p>
            <a:pPr rtl="0"/>
            <a:r>
              <a:rPr lang="en-US" noProof="0" smtClean="0"/>
              <a:t>Click to edit Master title style</a:t>
            </a:r>
            <a:endParaRPr lang="ro-RO" noProof="0" dirty="0"/>
          </a:p>
        </p:txBody>
      </p:sp>
      <p:sp>
        <p:nvSpPr>
          <p:cNvPr id="3" name="Subtitlu 2"/>
          <p:cNvSpPr>
            <a:spLocks noGrp="1"/>
          </p:cNvSpPr>
          <p:nvPr>
            <p:ph type="subTitle" idx="1"/>
          </p:nvPr>
        </p:nvSpPr>
        <p:spPr>
          <a:xfrm>
            <a:off x="1595269" y="3602038"/>
            <a:ext cx="9001462"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smtClean="0"/>
              <a:t>Click to edit Master subtitle style</a:t>
            </a:r>
            <a:endParaRPr lang="ro-RO" noProof="0" dirty="0"/>
          </a:p>
        </p:txBody>
      </p:sp>
      <p:sp>
        <p:nvSpPr>
          <p:cNvPr id="4" name="Substituent dată 3"/>
          <p:cNvSpPr>
            <a:spLocks noGrp="1"/>
          </p:cNvSpPr>
          <p:nvPr>
            <p:ph type="dt" sz="half" idx="10"/>
          </p:nvPr>
        </p:nvSpPr>
        <p:spPr/>
        <p:txBody>
          <a:bodyPr rtlCol="0"/>
          <a:lstStyle>
            <a:lvl1pPr>
              <a:defRPr/>
            </a:lvl1pPr>
          </a:lstStyle>
          <a:p>
            <a:fld id="{8255DAC6-7973-4FAF-8A76-D30DA9356EAB}" type="datetime1">
              <a:rPr lang="ro-RO" smtClean="0"/>
              <a:pPr/>
              <a:t>28.06.2020</a:t>
            </a:fld>
            <a:endParaRPr lang="ro-RO" dirty="0"/>
          </a:p>
        </p:txBody>
      </p:sp>
      <p:sp>
        <p:nvSpPr>
          <p:cNvPr id="5" name="Substituent subsol 4"/>
          <p:cNvSpPr>
            <a:spLocks noGrp="1"/>
          </p:cNvSpPr>
          <p:nvPr>
            <p:ph type="ftr" sz="quarter" idx="11"/>
          </p:nvPr>
        </p:nvSpPr>
        <p:spPr/>
        <p:txBody>
          <a:bodyPr rtlCol="0"/>
          <a:lstStyle/>
          <a:p>
            <a:pPr rtl="0"/>
            <a:endParaRPr lang="ro-RO" noProof="0" dirty="0"/>
          </a:p>
        </p:txBody>
      </p:sp>
      <p:sp>
        <p:nvSpPr>
          <p:cNvPr id="6" name="Substituent număr diapozitiv 5"/>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ine panoramică cu legendă">
    <p:spTree>
      <p:nvGrpSpPr>
        <p:cNvPr id="1" name=""/>
        <p:cNvGrpSpPr/>
        <p:nvPr/>
      </p:nvGrpSpPr>
      <p:grpSpPr>
        <a:xfrm>
          <a:off x="0" y="0"/>
          <a:ext cx="0" cy="0"/>
          <a:chOff x="0" y="0"/>
          <a:chExt cx="0" cy="0"/>
        </a:xfrm>
      </p:grpSpPr>
      <p:sp>
        <p:nvSpPr>
          <p:cNvPr id="2" name="Titlu 1"/>
          <p:cNvSpPr>
            <a:spLocks noGrp="1"/>
          </p:cNvSpPr>
          <p:nvPr>
            <p:ph type="title"/>
          </p:nvPr>
        </p:nvSpPr>
        <p:spPr>
          <a:xfrm>
            <a:off x="913806" y="4289372"/>
            <a:ext cx="10367564" cy="819355"/>
          </a:xfrm>
        </p:spPr>
        <p:txBody>
          <a:bodyPr rtlCol="0" anchor="b">
            <a:normAutofit/>
          </a:bodyPr>
          <a:lstStyle>
            <a:lvl1pPr>
              <a:defRPr sz="2800"/>
            </a:lvl1pPr>
          </a:lstStyle>
          <a:p>
            <a:pPr rtl="0"/>
            <a:r>
              <a:rPr lang="en-US" noProof="0" smtClean="0"/>
              <a:t>Click to edit Master title style</a:t>
            </a:r>
            <a:endParaRPr lang="ro-RO" noProof="0" dirty="0"/>
          </a:p>
        </p:txBody>
      </p:sp>
      <p:sp>
        <p:nvSpPr>
          <p:cNvPr id="3" name="Substituent imagine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rtlCol="0"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smtClean="0"/>
              <a:t>Click icon to add picture</a:t>
            </a:r>
            <a:endParaRPr lang="ro-RO" noProof="0" dirty="0"/>
          </a:p>
        </p:txBody>
      </p:sp>
      <p:sp>
        <p:nvSpPr>
          <p:cNvPr id="4" name="Substituent text 3"/>
          <p:cNvSpPr>
            <a:spLocks noGrp="1"/>
          </p:cNvSpPr>
          <p:nvPr>
            <p:ph type="body" sz="half" idx="2"/>
          </p:nvPr>
        </p:nvSpPr>
        <p:spPr>
          <a:xfrm>
            <a:off x="913795" y="5108728"/>
            <a:ext cx="10365998" cy="682472"/>
          </a:xfrm>
        </p:spPr>
        <p:txBody>
          <a:bodyPr rtlCol="0">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smtClean="0"/>
              <a:t>Click to edit Master text styles</a:t>
            </a:r>
          </a:p>
        </p:txBody>
      </p:sp>
      <p:sp>
        <p:nvSpPr>
          <p:cNvPr id="5" name="Substituent dată 4"/>
          <p:cNvSpPr>
            <a:spLocks noGrp="1"/>
          </p:cNvSpPr>
          <p:nvPr>
            <p:ph type="dt" sz="half" idx="10"/>
          </p:nvPr>
        </p:nvSpPr>
        <p:spPr/>
        <p:txBody>
          <a:bodyPr rtlCol="0"/>
          <a:lstStyle>
            <a:lvl1pPr>
              <a:defRPr/>
            </a:lvl1pPr>
          </a:lstStyle>
          <a:p>
            <a:fld id="{F6D9DAE5-D05B-42F0-AA0A-992FC60B7882}" type="datetime1">
              <a:rPr lang="ro-RO" smtClean="0"/>
              <a:pPr/>
              <a:t>28.06.2020</a:t>
            </a:fld>
            <a:endParaRPr lang="ro-RO" dirty="0"/>
          </a:p>
        </p:txBody>
      </p:sp>
      <p:sp>
        <p:nvSpPr>
          <p:cNvPr id="6" name="Substituent subsol 5"/>
          <p:cNvSpPr>
            <a:spLocks noGrp="1"/>
          </p:cNvSpPr>
          <p:nvPr>
            <p:ph type="ftr" sz="quarter" idx="11"/>
          </p:nvPr>
        </p:nvSpPr>
        <p:spPr/>
        <p:txBody>
          <a:bodyPr rtlCol="0"/>
          <a:lstStyle/>
          <a:p>
            <a:pPr rtl="0"/>
            <a:endParaRPr lang="ro-RO" noProof="0" dirty="0"/>
          </a:p>
        </p:txBody>
      </p:sp>
      <p:sp>
        <p:nvSpPr>
          <p:cNvPr id="7" name="Substituent număr diapozitiv 6"/>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u și legendă">
    <p:spTree>
      <p:nvGrpSpPr>
        <p:cNvPr id="1" name=""/>
        <p:cNvGrpSpPr/>
        <p:nvPr/>
      </p:nvGrpSpPr>
      <p:grpSpPr>
        <a:xfrm>
          <a:off x="0" y="0"/>
          <a:ext cx="0" cy="0"/>
          <a:chOff x="0" y="0"/>
          <a:chExt cx="0" cy="0"/>
        </a:xfrm>
      </p:grpSpPr>
      <p:sp>
        <p:nvSpPr>
          <p:cNvPr id="2" name="Titlu 1"/>
          <p:cNvSpPr>
            <a:spLocks noGrp="1"/>
          </p:cNvSpPr>
          <p:nvPr>
            <p:ph type="title"/>
          </p:nvPr>
        </p:nvSpPr>
        <p:spPr>
          <a:xfrm>
            <a:off x="913795" y="609600"/>
            <a:ext cx="10353762" cy="3424859"/>
          </a:xfrm>
        </p:spPr>
        <p:txBody>
          <a:bodyPr rtlCol="0" anchor="ctr"/>
          <a:lstStyle>
            <a:lvl1pPr>
              <a:defRPr sz="3200"/>
            </a:lvl1pPr>
          </a:lstStyle>
          <a:p>
            <a:pPr rtl="0"/>
            <a:r>
              <a:rPr lang="en-US" noProof="0" smtClean="0"/>
              <a:t>Click to edit Master title style</a:t>
            </a:r>
            <a:endParaRPr lang="ro-RO" noProof="0" dirty="0"/>
          </a:p>
        </p:txBody>
      </p:sp>
      <p:sp>
        <p:nvSpPr>
          <p:cNvPr id="4" name="Substituent text 3"/>
          <p:cNvSpPr>
            <a:spLocks noGrp="1"/>
          </p:cNvSpPr>
          <p:nvPr>
            <p:ph type="body" sz="half" idx="2"/>
          </p:nvPr>
        </p:nvSpPr>
        <p:spPr>
          <a:xfrm>
            <a:off x="913795" y="4204820"/>
            <a:ext cx="10353761" cy="1592186"/>
          </a:xfrm>
        </p:spPr>
        <p:txBody>
          <a:bodyPr rtlCol="0"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smtClean="0"/>
              <a:t>Click to edit Master text styles</a:t>
            </a:r>
          </a:p>
        </p:txBody>
      </p:sp>
      <p:sp>
        <p:nvSpPr>
          <p:cNvPr id="5" name="Substituent dată 4"/>
          <p:cNvSpPr>
            <a:spLocks noGrp="1"/>
          </p:cNvSpPr>
          <p:nvPr>
            <p:ph type="dt" sz="half" idx="10"/>
          </p:nvPr>
        </p:nvSpPr>
        <p:spPr/>
        <p:txBody>
          <a:bodyPr rtlCol="0"/>
          <a:lstStyle>
            <a:lvl1pPr>
              <a:defRPr/>
            </a:lvl1pPr>
          </a:lstStyle>
          <a:p>
            <a:fld id="{F37A60B3-5C47-424A-8078-2647C369DD7C}" type="datetime1">
              <a:rPr lang="ro-RO" smtClean="0"/>
              <a:pPr/>
              <a:t>28.06.2020</a:t>
            </a:fld>
            <a:endParaRPr lang="ro-RO" dirty="0"/>
          </a:p>
        </p:txBody>
      </p:sp>
      <p:sp>
        <p:nvSpPr>
          <p:cNvPr id="6" name="Substituent subsol 5"/>
          <p:cNvSpPr>
            <a:spLocks noGrp="1"/>
          </p:cNvSpPr>
          <p:nvPr>
            <p:ph type="ftr" sz="quarter" idx="11"/>
          </p:nvPr>
        </p:nvSpPr>
        <p:spPr/>
        <p:txBody>
          <a:bodyPr rtlCol="0"/>
          <a:lstStyle/>
          <a:p>
            <a:pPr rtl="0"/>
            <a:endParaRPr lang="ro-RO" noProof="0" dirty="0"/>
          </a:p>
        </p:txBody>
      </p:sp>
      <p:sp>
        <p:nvSpPr>
          <p:cNvPr id="7" name="Substituent număr diapozitiv 6"/>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 cu legendă">
    <p:spTree>
      <p:nvGrpSpPr>
        <p:cNvPr id="1" name=""/>
        <p:cNvGrpSpPr/>
        <p:nvPr/>
      </p:nvGrpSpPr>
      <p:grpSpPr>
        <a:xfrm>
          <a:off x="0" y="0"/>
          <a:ext cx="0" cy="0"/>
          <a:chOff x="0" y="0"/>
          <a:chExt cx="0" cy="0"/>
        </a:xfrm>
      </p:grpSpPr>
      <p:sp>
        <p:nvSpPr>
          <p:cNvPr id="2" name="Titlu 1"/>
          <p:cNvSpPr>
            <a:spLocks noGrp="1"/>
          </p:cNvSpPr>
          <p:nvPr>
            <p:ph type="title"/>
          </p:nvPr>
        </p:nvSpPr>
        <p:spPr>
          <a:xfrm>
            <a:off x="1446212" y="609600"/>
            <a:ext cx="9302752" cy="2992904"/>
          </a:xfrm>
        </p:spPr>
        <p:txBody>
          <a:bodyPr rtlCol="0" anchor="ctr"/>
          <a:lstStyle>
            <a:lvl1pPr>
              <a:defRPr sz="3200"/>
            </a:lvl1pPr>
          </a:lstStyle>
          <a:p>
            <a:pPr rtl="0"/>
            <a:r>
              <a:rPr lang="en-US" noProof="0" smtClean="0"/>
              <a:t>Click to edit Master title style</a:t>
            </a:r>
            <a:endParaRPr lang="ro-RO" noProof="0" dirty="0"/>
          </a:p>
        </p:txBody>
      </p:sp>
      <p:sp>
        <p:nvSpPr>
          <p:cNvPr id="12" name="Substituent text 3"/>
          <p:cNvSpPr>
            <a:spLocks noGrp="1"/>
          </p:cNvSpPr>
          <p:nvPr>
            <p:ph type="body" sz="half" idx="13"/>
          </p:nvPr>
        </p:nvSpPr>
        <p:spPr>
          <a:xfrm>
            <a:off x="1720644" y="3610032"/>
            <a:ext cx="8752299" cy="426812"/>
          </a:xfrm>
        </p:spPr>
        <p:txBody>
          <a:bodyPr rtlCol="0"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smtClean="0"/>
              <a:t>Click to edit Master text styles</a:t>
            </a:r>
          </a:p>
        </p:txBody>
      </p:sp>
      <p:sp>
        <p:nvSpPr>
          <p:cNvPr id="4" name="Substituent text 3"/>
          <p:cNvSpPr>
            <a:spLocks noGrp="1"/>
          </p:cNvSpPr>
          <p:nvPr>
            <p:ph type="body" sz="half" idx="2"/>
          </p:nvPr>
        </p:nvSpPr>
        <p:spPr>
          <a:xfrm>
            <a:off x="913794" y="4204821"/>
            <a:ext cx="10353762" cy="1586380"/>
          </a:xfrm>
        </p:spPr>
        <p:txBody>
          <a:bodyPr rtlCol="0"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smtClean="0"/>
              <a:t>Click to edit Master text styles</a:t>
            </a:r>
          </a:p>
        </p:txBody>
      </p:sp>
      <p:sp>
        <p:nvSpPr>
          <p:cNvPr id="5" name="Substituent dată 4"/>
          <p:cNvSpPr>
            <a:spLocks noGrp="1"/>
          </p:cNvSpPr>
          <p:nvPr>
            <p:ph type="dt" sz="half" idx="10"/>
          </p:nvPr>
        </p:nvSpPr>
        <p:spPr/>
        <p:txBody>
          <a:bodyPr rtlCol="0"/>
          <a:lstStyle>
            <a:lvl1pPr>
              <a:defRPr/>
            </a:lvl1pPr>
          </a:lstStyle>
          <a:p>
            <a:fld id="{21C584CE-06D3-4D73-87C6-C1DD30BAA77A}" type="datetime1">
              <a:rPr lang="ro-RO" smtClean="0"/>
              <a:pPr/>
              <a:t>28.06.2020</a:t>
            </a:fld>
            <a:endParaRPr lang="ro-RO" dirty="0"/>
          </a:p>
        </p:txBody>
      </p:sp>
      <p:sp>
        <p:nvSpPr>
          <p:cNvPr id="6" name="Substituent subsol 5"/>
          <p:cNvSpPr>
            <a:spLocks noGrp="1"/>
          </p:cNvSpPr>
          <p:nvPr>
            <p:ph type="ftr" sz="quarter" idx="11"/>
          </p:nvPr>
        </p:nvSpPr>
        <p:spPr/>
        <p:txBody>
          <a:bodyPr rtlCol="0"/>
          <a:lstStyle/>
          <a:p>
            <a:pPr rtl="0"/>
            <a:endParaRPr lang="ro-RO" noProof="0" dirty="0"/>
          </a:p>
        </p:txBody>
      </p:sp>
      <p:sp>
        <p:nvSpPr>
          <p:cNvPr id="7" name="Substituent număr diapozitiv 6"/>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
        <p:nvSpPr>
          <p:cNvPr id="11" name="Casetă text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ro-RO" sz="8000" noProof="0" dirty="0">
                <a:solidFill>
                  <a:schemeClr val="tx1"/>
                </a:solidFill>
                <a:effectLst/>
              </a:rPr>
              <a:t>„</a:t>
            </a:r>
          </a:p>
        </p:txBody>
      </p:sp>
      <p:sp>
        <p:nvSpPr>
          <p:cNvPr id="13" name="Casetă text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ro-RO" sz="8000" noProof="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de vizită">
    <p:spTree>
      <p:nvGrpSpPr>
        <p:cNvPr id="1" name=""/>
        <p:cNvGrpSpPr/>
        <p:nvPr/>
      </p:nvGrpSpPr>
      <p:grpSpPr>
        <a:xfrm>
          <a:off x="0" y="0"/>
          <a:ext cx="0" cy="0"/>
          <a:chOff x="0" y="0"/>
          <a:chExt cx="0" cy="0"/>
        </a:xfrm>
      </p:grpSpPr>
      <p:sp>
        <p:nvSpPr>
          <p:cNvPr id="2" name="Titlu 1"/>
          <p:cNvSpPr>
            <a:spLocks noGrp="1"/>
          </p:cNvSpPr>
          <p:nvPr>
            <p:ph type="title"/>
          </p:nvPr>
        </p:nvSpPr>
        <p:spPr>
          <a:xfrm>
            <a:off x="913806" y="2126942"/>
            <a:ext cx="10355327" cy="2511835"/>
          </a:xfrm>
        </p:spPr>
        <p:txBody>
          <a:bodyPr rtlCol="0" anchor="b"/>
          <a:lstStyle>
            <a:lvl1pPr>
              <a:defRPr sz="3200"/>
            </a:lvl1pPr>
          </a:lstStyle>
          <a:p>
            <a:pPr rtl="0"/>
            <a:r>
              <a:rPr lang="en-US" noProof="0" smtClean="0"/>
              <a:t>Click to edit Master title style</a:t>
            </a:r>
            <a:endParaRPr lang="ro-RO" noProof="0" dirty="0"/>
          </a:p>
        </p:txBody>
      </p:sp>
      <p:sp>
        <p:nvSpPr>
          <p:cNvPr id="4" name="Substituent text 3"/>
          <p:cNvSpPr>
            <a:spLocks noGrp="1"/>
          </p:cNvSpPr>
          <p:nvPr>
            <p:ph type="body" sz="half" idx="2" hasCustomPrompt="1"/>
          </p:nvPr>
        </p:nvSpPr>
        <p:spPr>
          <a:xfrm>
            <a:off x="913794" y="4650556"/>
            <a:ext cx="10353763" cy="1140644"/>
          </a:xfrm>
        </p:spPr>
        <p:txBody>
          <a:bodyPr rtlCol="0" anchor="t"/>
          <a:lstStyle>
            <a:lvl1pPr marL="0" indent="0" algn="ctr" rtl="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o-RO" noProof="0" dirty="0"/>
              <a:t>Faceți clic pentru a edita stilurile de text coordonator</a:t>
            </a:r>
          </a:p>
        </p:txBody>
      </p:sp>
      <p:sp>
        <p:nvSpPr>
          <p:cNvPr id="5" name="Substituent dată 4"/>
          <p:cNvSpPr>
            <a:spLocks noGrp="1"/>
          </p:cNvSpPr>
          <p:nvPr>
            <p:ph type="dt" sz="half" idx="10"/>
          </p:nvPr>
        </p:nvSpPr>
        <p:spPr/>
        <p:txBody>
          <a:bodyPr rtlCol="0"/>
          <a:lstStyle>
            <a:lvl1pPr>
              <a:defRPr/>
            </a:lvl1pPr>
          </a:lstStyle>
          <a:p>
            <a:fld id="{2AA92BBB-378D-4FFB-A5CE-491B4141B08C}" type="datetime1">
              <a:rPr lang="ro-RO" smtClean="0"/>
              <a:pPr/>
              <a:t>28.06.2020</a:t>
            </a:fld>
            <a:endParaRPr lang="ro-RO" dirty="0"/>
          </a:p>
        </p:txBody>
      </p:sp>
      <p:sp>
        <p:nvSpPr>
          <p:cNvPr id="6" name="Substituent subsol 5"/>
          <p:cNvSpPr>
            <a:spLocks noGrp="1"/>
          </p:cNvSpPr>
          <p:nvPr>
            <p:ph type="ftr" sz="quarter" idx="11"/>
          </p:nvPr>
        </p:nvSpPr>
        <p:spPr/>
        <p:txBody>
          <a:bodyPr rtlCol="0"/>
          <a:lstStyle/>
          <a:p>
            <a:pPr rtl="0"/>
            <a:endParaRPr lang="ro-RO" noProof="0" dirty="0"/>
          </a:p>
        </p:txBody>
      </p:sp>
      <p:sp>
        <p:nvSpPr>
          <p:cNvPr id="7" name="Substituent număr diapozitiv 6"/>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ane">
    <p:spTree>
      <p:nvGrpSpPr>
        <p:cNvPr id="1" name=""/>
        <p:cNvGrpSpPr/>
        <p:nvPr/>
      </p:nvGrpSpPr>
      <p:grpSpPr>
        <a:xfrm>
          <a:off x="0" y="0"/>
          <a:ext cx="0" cy="0"/>
          <a:chOff x="0" y="0"/>
          <a:chExt cx="0" cy="0"/>
        </a:xfrm>
      </p:grpSpPr>
      <p:sp>
        <p:nvSpPr>
          <p:cNvPr id="15" name="Titlu 1"/>
          <p:cNvSpPr>
            <a:spLocks noGrp="1"/>
          </p:cNvSpPr>
          <p:nvPr>
            <p:ph type="title"/>
          </p:nvPr>
        </p:nvSpPr>
        <p:spPr>
          <a:xfrm>
            <a:off x="913794" y="609600"/>
            <a:ext cx="10353762" cy="1325563"/>
          </a:xfrm>
        </p:spPr>
        <p:txBody>
          <a:bodyPr rtlCol="0"/>
          <a:lstStyle/>
          <a:p>
            <a:pPr rtl="0"/>
            <a:r>
              <a:rPr lang="en-US" noProof="0" smtClean="0"/>
              <a:t>Click to edit Master title style</a:t>
            </a:r>
            <a:endParaRPr lang="ro-RO" noProof="0" dirty="0"/>
          </a:p>
        </p:txBody>
      </p:sp>
      <p:sp>
        <p:nvSpPr>
          <p:cNvPr id="7" name="Substituent text 2"/>
          <p:cNvSpPr>
            <a:spLocks noGrp="1"/>
          </p:cNvSpPr>
          <p:nvPr>
            <p:ph type="body" idx="1"/>
          </p:nvPr>
        </p:nvSpPr>
        <p:spPr>
          <a:xfrm>
            <a:off x="913794" y="2088319"/>
            <a:ext cx="3298956" cy="823305"/>
          </a:xfrm>
        </p:spPr>
        <p:txBody>
          <a:bodyPr rtlCol="0"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Click to edit Master text styles</a:t>
            </a:r>
          </a:p>
        </p:txBody>
      </p:sp>
      <p:sp>
        <p:nvSpPr>
          <p:cNvPr id="8" name="Substituent text 3"/>
          <p:cNvSpPr>
            <a:spLocks noGrp="1"/>
          </p:cNvSpPr>
          <p:nvPr>
            <p:ph type="body" sz="half" idx="15"/>
          </p:nvPr>
        </p:nvSpPr>
        <p:spPr>
          <a:xfrm>
            <a:off x="913794" y="2911624"/>
            <a:ext cx="3298956" cy="2879576"/>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smtClean="0"/>
              <a:t>Click to edit Master text styles</a:t>
            </a:r>
          </a:p>
        </p:txBody>
      </p:sp>
      <p:sp>
        <p:nvSpPr>
          <p:cNvPr id="9" name="Substituent text 4"/>
          <p:cNvSpPr>
            <a:spLocks noGrp="1"/>
          </p:cNvSpPr>
          <p:nvPr>
            <p:ph type="body" sz="quarter" idx="3"/>
          </p:nvPr>
        </p:nvSpPr>
        <p:spPr>
          <a:xfrm>
            <a:off x="4444878" y="2088320"/>
            <a:ext cx="3298558" cy="823304"/>
          </a:xfrm>
        </p:spPr>
        <p:txBody>
          <a:bodyPr rtlCol="0"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Click to edit Master text styles</a:t>
            </a:r>
          </a:p>
        </p:txBody>
      </p:sp>
      <p:sp>
        <p:nvSpPr>
          <p:cNvPr id="10" name="Substituent text 3"/>
          <p:cNvSpPr>
            <a:spLocks noGrp="1"/>
          </p:cNvSpPr>
          <p:nvPr>
            <p:ph type="body" sz="half" idx="16"/>
          </p:nvPr>
        </p:nvSpPr>
        <p:spPr>
          <a:xfrm>
            <a:off x="4444878" y="2911624"/>
            <a:ext cx="3299821" cy="2879576"/>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smtClean="0"/>
              <a:t>Click to edit Master text styles</a:t>
            </a:r>
          </a:p>
        </p:txBody>
      </p:sp>
      <p:sp>
        <p:nvSpPr>
          <p:cNvPr id="11" name="Substituent text 4"/>
          <p:cNvSpPr>
            <a:spLocks noGrp="1"/>
          </p:cNvSpPr>
          <p:nvPr>
            <p:ph type="body" sz="quarter" idx="13"/>
          </p:nvPr>
        </p:nvSpPr>
        <p:spPr>
          <a:xfrm>
            <a:off x="7973298" y="2088320"/>
            <a:ext cx="3291211" cy="823304"/>
          </a:xfrm>
        </p:spPr>
        <p:txBody>
          <a:bodyPr rtlCol="0"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Click to edit Master text styles</a:t>
            </a:r>
          </a:p>
        </p:txBody>
      </p:sp>
      <p:sp>
        <p:nvSpPr>
          <p:cNvPr id="12" name="Substituent text 3"/>
          <p:cNvSpPr>
            <a:spLocks noGrp="1"/>
          </p:cNvSpPr>
          <p:nvPr>
            <p:ph type="body" sz="half" idx="17"/>
          </p:nvPr>
        </p:nvSpPr>
        <p:spPr>
          <a:xfrm>
            <a:off x="7976346" y="2911624"/>
            <a:ext cx="3291211" cy="2879576"/>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smtClean="0"/>
              <a:t>Click to edit Master text styles</a:t>
            </a:r>
          </a:p>
        </p:txBody>
      </p:sp>
      <p:sp>
        <p:nvSpPr>
          <p:cNvPr id="3" name="Substituent dată 2"/>
          <p:cNvSpPr>
            <a:spLocks noGrp="1"/>
          </p:cNvSpPr>
          <p:nvPr>
            <p:ph type="dt" sz="half" idx="10"/>
          </p:nvPr>
        </p:nvSpPr>
        <p:spPr/>
        <p:txBody>
          <a:bodyPr rtlCol="0"/>
          <a:lstStyle>
            <a:lvl1pPr>
              <a:defRPr/>
            </a:lvl1pPr>
          </a:lstStyle>
          <a:p>
            <a:fld id="{D7781F9D-9DEB-4755-8FCE-3CC9E4B9EB8C}" type="datetime1">
              <a:rPr lang="ro-RO" smtClean="0"/>
              <a:pPr/>
              <a:t>28.06.2020</a:t>
            </a:fld>
            <a:endParaRPr lang="ro-RO" dirty="0"/>
          </a:p>
        </p:txBody>
      </p:sp>
      <p:sp>
        <p:nvSpPr>
          <p:cNvPr id="4" name="Substituent subsol 3"/>
          <p:cNvSpPr>
            <a:spLocks noGrp="1"/>
          </p:cNvSpPr>
          <p:nvPr>
            <p:ph type="ftr" sz="quarter" idx="11"/>
          </p:nvPr>
        </p:nvSpPr>
        <p:spPr/>
        <p:txBody>
          <a:bodyPr rtlCol="0"/>
          <a:lstStyle/>
          <a:p>
            <a:pPr rtl="0"/>
            <a:endParaRPr lang="ro-RO" noProof="0" dirty="0"/>
          </a:p>
        </p:txBody>
      </p:sp>
      <p:sp>
        <p:nvSpPr>
          <p:cNvPr id="5" name="Substituent număr diapozitiv 4"/>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ane imagine">
    <p:spTree>
      <p:nvGrpSpPr>
        <p:cNvPr id="1" name=""/>
        <p:cNvGrpSpPr/>
        <p:nvPr/>
      </p:nvGrpSpPr>
      <p:grpSpPr>
        <a:xfrm>
          <a:off x="0" y="0"/>
          <a:ext cx="0" cy="0"/>
          <a:chOff x="0" y="0"/>
          <a:chExt cx="0" cy="0"/>
        </a:xfrm>
      </p:grpSpPr>
      <p:sp>
        <p:nvSpPr>
          <p:cNvPr id="30" name="Titlu 1"/>
          <p:cNvSpPr>
            <a:spLocks noGrp="1"/>
          </p:cNvSpPr>
          <p:nvPr>
            <p:ph type="title"/>
          </p:nvPr>
        </p:nvSpPr>
        <p:spPr>
          <a:xfrm>
            <a:off x="913795" y="609600"/>
            <a:ext cx="10353762" cy="1325563"/>
          </a:xfrm>
        </p:spPr>
        <p:txBody>
          <a:bodyPr rtlCol="0"/>
          <a:lstStyle/>
          <a:p>
            <a:pPr rtl="0"/>
            <a:r>
              <a:rPr lang="en-US" noProof="0" smtClean="0"/>
              <a:t>Click to edit Master title style</a:t>
            </a:r>
            <a:endParaRPr lang="ro-RO" noProof="0" dirty="0"/>
          </a:p>
        </p:txBody>
      </p:sp>
      <p:sp>
        <p:nvSpPr>
          <p:cNvPr id="19" name="Substituent text 2"/>
          <p:cNvSpPr>
            <a:spLocks noGrp="1"/>
          </p:cNvSpPr>
          <p:nvPr>
            <p:ph type="body" idx="1"/>
          </p:nvPr>
        </p:nvSpPr>
        <p:spPr>
          <a:xfrm>
            <a:off x="913795" y="4195899"/>
            <a:ext cx="3298955" cy="576262"/>
          </a:xfrm>
        </p:spPr>
        <p:txBody>
          <a:bodyPr rtlCol="0"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Click to edit Master text styles</a:t>
            </a:r>
          </a:p>
        </p:txBody>
      </p:sp>
      <p:sp>
        <p:nvSpPr>
          <p:cNvPr id="20" name="Substituent imagine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noProof="0" smtClean="0"/>
              <a:t>Click icon to add picture</a:t>
            </a:r>
            <a:endParaRPr lang="ro-RO" noProof="0" dirty="0"/>
          </a:p>
        </p:txBody>
      </p:sp>
      <p:sp>
        <p:nvSpPr>
          <p:cNvPr id="21" name="Substituent text 3"/>
          <p:cNvSpPr>
            <a:spLocks noGrp="1"/>
          </p:cNvSpPr>
          <p:nvPr>
            <p:ph type="body" sz="half" idx="18"/>
          </p:nvPr>
        </p:nvSpPr>
        <p:spPr>
          <a:xfrm>
            <a:off x="913795" y="4772161"/>
            <a:ext cx="3298955" cy="101903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smtClean="0"/>
              <a:t>Click to edit Master text styles</a:t>
            </a:r>
          </a:p>
        </p:txBody>
      </p:sp>
      <p:sp>
        <p:nvSpPr>
          <p:cNvPr id="22" name="Substituent text 4"/>
          <p:cNvSpPr>
            <a:spLocks noGrp="1"/>
          </p:cNvSpPr>
          <p:nvPr>
            <p:ph type="body" sz="quarter" idx="3"/>
          </p:nvPr>
        </p:nvSpPr>
        <p:spPr>
          <a:xfrm>
            <a:off x="4442701" y="4195899"/>
            <a:ext cx="3298983" cy="576262"/>
          </a:xfrm>
        </p:spPr>
        <p:txBody>
          <a:bodyPr rtlCol="0"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Click to edit Master text styles</a:t>
            </a:r>
          </a:p>
        </p:txBody>
      </p:sp>
      <p:sp>
        <p:nvSpPr>
          <p:cNvPr id="23" name="Substituent imagine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noProof="0" smtClean="0"/>
              <a:t>Click icon to add picture</a:t>
            </a:r>
            <a:endParaRPr lang="ro-RO" noProof="0" dirty="0"/>
          </a:p>
        </p:txBody>
      </p:sp>
      <p:sp>
        <p:nvSpPr>
          <p:cNvPr id="24" name="Substituent text 3"/>
          <p:cNvSpPr>
            <a:spLocks noGrp="1"/>
          </p:cNvSpPr>
          <p:nvPr>
            <p:ph type="body" sz="half" idx="19"/>
          </p:nvPr>
        </p:nvSpPr>
        <p:spPr>
          <a:xfrm>
            <a:off x="4441348" y="4772160"/>
            <a:ext cx="3300336" cy="101903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smtClean="0"/>
              <a:t>Click to edit Master text styles</a:t>
            </a:r>
          </a:p>
        </p:txBody>
      </p:sp>
      <p:sp>
        <p:nvSpPr>
          <p:cNvPr id="25" name="Substituent text 4"/>
          <p:cNvSpPr>
            <a:spLocks noGrp="1"/>
          </p:cNvSpPr>
          <p:nvPr>
            <p:ph type="body" sz="quarter" idx="13"/>
          </p:nvPr>
        </p:nvSpPr>
        <p:spPr>
          <a:xfrm>
            <a:off x="7973423" y="4195899"/>
            <a:ext cx="3289900" cy="576262"/>
          </a:xfrm>
        </p:spPr>
        <p:txBody>
          <a:bodyPr rtlCol="0"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Click to edit Master text styles</a:t>
            </a:r>
          </a:p>
        </p:txBody>
      </p:sp>
      <p:sp>
        <p:nvSpPr>
          <p:cNvPr id="26" name="Substituent imagine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noProof="0" smtClean="0"/>
              <a:t>Click icon to add picture</a:t>
            </a:r>
            <a:endParaRPr lang="ro-RO" noProof="0" dirty="0"/>
          </a:p>
        </p:txBody>
      </p:sp>
      <p:sp>
        <p:nvSpPr>
          <p:cNvPr id="27" name="Substituent text 3"/>
          <p:cNvSpPr>
            <a:spLocks noGrp="1"/>
          </p:cNvSpPr>
          <p:nvPr>
            <p:ph type="body" sz="half" idx="20"/>
          </p:nvPr>
        </p:nvSpPr>
        <p:spPr>
          <a:xfrm>
            <a:off x="7973298" y="4772161"/>
            <a:ext cx="3294258" cy="1019037"/>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smtClean="0"/>
              <a:t>Click to edit Master text styles</a:t>
            </a:r>
          </a:p>
        </p:txBody>
      </p:sp>
      <p:sp>
        <p:nvSpPr>
          <p:cNvPr id="3" name="Substituent dată 2"/>
          <p:cNvSpPr>
            <a:spLocks noGrp="1"/>
          </p:cNvSpPr>
          <p:nvPr>
            <p:ph type="dt" sz="half" idx="10"/>
          </p:nvPr>
        </p:nvSpPr>
        <p:spPr/>
        <p:txBody>
          <a:bodyPr rtlCol="0"/>
          <a:lstStyle>
            <a:lvl1pPr>
              <a:defRPr/>
            </a:lvl1pPr>
          </a:lstStyle>
          <a:p>
            <a:fld id="{E5F37E95-3554-48A2-850A-4596B4B72761}" type="datetime1">
              <a:rPr lang="ro-RO" smtClean="0"/>
              <a:pPr/>
              <a:t>28.06.2020</a:t>
            </a:fld>
            <a:endParaRPr lang="ro-RO" dirty="0"/>
          </a:p>
        </p:txBody>
      </p:sp>
      <p:sp>
        <p:nvSpPr>
          <p:cNvPr id="4" name="Substituent subsol 3"/>
          <p:cNvSpPr>
            <a:spLocks noGrp="1"/>
          </p:cNvSpPr>
          <p:nvPr>
            <p:ph type="ftr" sz="quarter" idx="11"/>
          </p:nvPr>
        </p:nvSpPr>
        <p:spPr/>
        <p:txBody>
          <a:bodyPr rtlCol="0"/>
          <a:lstStyle/>
          <a:p>
            <a:pPr rtl="0"/>
            <a:endParaRPr lang="ro-RO" noProof="0" dirty="0"/>
          </a:p>
        </p:txBody>
      </p:sp>
      <p:sp>
        <p:nvSpPr>
          <p:cNvPr id="5" name="Substituent număr diapozitiv 4"/>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u și text vertical">
    <p:spTree>
      <p:nvGrpSpPr>
        <p:cNvPr id="1" name=""/>
        <p:cNvGrpSpPr/>
        <p:nvPr/>
      </p:nvGrpSpPr>
      <p:grpSpPr>
        <a:xfrm>
          <a:off x="0" y="0"/>
          <a:ext cx="0" cy="0"/>
          <a:chOff x="0" y="0"/>
          <a:chExt cx="0" cy="0"/>
        </a:xfrm>
      </p:grpSpPr>
      <p:sp>
        <p:nvSpPr>
          <p:cNvPr id="2" name="Titlu 1"/>
          <p:cNvSpPr>
            <a:spLocks noGrp="1"/>
          </p:cNvSpPr>
          <p:nvPr>
            <p:ph type="title"/>
          </p:nvPr>
        </p:nvSpPr>
        <p:spPr/>
        <p:txBody>
          <a:bodyPr rtlCol="0"/>
          <a:lstStyle/>
          <a:p>
            <a:pPr rtl="0"/>
            <a:r>
              <a:rPr lang="en-US" noProof="0" smtClean="0"/>
              <a:t>Click to edit Master title style</a:t>
            </a:r>
            <a:endParaRPr lang="ro-RO" noProof="0" dirty="0"/>
          </a:p>
        </p:txBody>
      </p:sp>
      <p:sp>
        <p:nvSpPr>
          <p:cNvPr id="3" name="Substituent text vertical 2"/>
          <p:cNvSpPr>
            <a:spLocks noGrp="1"/>
          </p:cNvSpPr>
          <p:nvPr>
            <p:ph type="body" orient="vert" idx="1"/>
          </p:nvPr>
        </p:nvSpPr>
        <p:spPr/>
        <p:txBody>
          <a:bodyPr vert="eaVert" rtlCol="0"/>
          <a:lstStyle/>
          <a:p>
            <a:pPr lvl="0" rtl="0"/>
            <a:r>
              <a:rPr lang="en-US" noProof="0" smtClean="0"/>
              <a:t>Click to 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ro-RO" noProof="0" dirty="0"/>
          </a:p>
        </p:txBody>
      </p:sp>
      <p:sp>
        <p:nvSpPr>
          <p:cNvPr id="4" name="Substituent dată 3"/>
          <p:cNvSpPr>
            <a:spLocks noGrp="1"/>
          </p:cNvSpPr>
          <p:nvPr>
            <p:ph type="dt" sz="half" idx="10"/>
          </p:nvPr>
        </p:nvSpPr>
        <p:spPr/>
        <p:txBody>
          <a:bodyPr rtlCol="0"/>
          <a:lstStyle>
            <a:lvl1pPr>
              <a:defRPr/>
            </a:lvl1pPr>
          </a:lstStyle>
          <a:p>
            <a:fld id="{1CCB017C-A1DB-4EC6-BA52-9EF3A83FCCF4}" type="datetime1">
              <a:rPr lang="ro-RO" smtClean="0"/>
              <a:pPr/>
              <a:t>28.06.2020</a:t>
            </a:fld>
            <a:endParaRPr lang="ro-RO" dirty="0"/>
          </a:p>
        </p:txBody>
      </p:sp>
      <p:sp>
        <p:nvSpPr>
          <p:cNvPr id="5" name="Substituent subsol 4"/>
          <p:cNvSpPr>
            <a:spLocks noGrp="1"/>
          </p:cNvSpPr>
          <p:nvPr>
            <p:ph type="ftr" sz="quarter" idx="11"/>
          </p:nvPr>
        </p:nvSpPr>
        <p:spPr/>
        <p:txBody>
          <a:bodyPr rtlCol="0"/>
          <a:lstStyle/>
          <a:p>
            <a:pPr rtl="0"/>
            <a:endParaRPr lang="ro-RO" noProof="0" dirty="0"/>
          </a:p>
        </p:txBody>
      </p:sp>
      <p:sp>
        <p:nvSpPr>
          <p:cNvPr id="6" name="Substituent număr diapozitiv 5"/>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lu vertical și text">
    <p:spTree>
      <p:nvGrpSpPr>
        <p:cNvPr id="1" name=""/>
        <p:cNvGrpSpPr/>
        <p:nvPr/>
      </p:nvGrpSpPr>
      <p:grpSpPr>
        <a:xfrm>
          <a:off x="0" y="0"/>
          <a:ext cx="0" cy="0"/>
          <a:chOff x="0" y="0"/>
          <a:chExt cx="0" cy="0"/>
        </a:xfrm>
      </p:grpSpPr>
      <p:sp>
        <p:nvSpPr>
          <p:cNvPr id="2" name="Titlu vertical 1"/>
          <p:cNvSpPr>
            <a:spLocks noGrp="1"/>
          </p:cNvSpPr>
          <p:nvPr>
            <p:ph type="title" orient="vert"/>
          </p:nvPr>
        </p:nvSpPr>
        <p:spPr>
          <a:xfrm>
            <a:off x="8724900" y="609599"/>
            <a:ext cx="2542657" cy="5181601"/>
          </a:xfrm>
        </p:spPr>
        <p:txBody>
          <a:bodyPr vert="eaVert" rtlCol="0"/>
          <a:lstStyle>
            <a:lvl1pPr algn="l">
              <a:defRPr/>
            </a:lvl1pPr>
          </a:lstStyle>
          <a:p>
            <a:pPr rtl="0"/>
            <a:r>
              <a:rPr lang="en-US" noProof="0" smtClean="0"/>
              <a:t>Click to edit Master title style</a:t>
            </a:r>
            <a:endParaRPr lang="ro-RO" noProof="0" dirty="0"/>
          </a:p>
        </p:txBody>
      </p:sp>
      <p:sp>
        <p:nvSpPr>
          <p:cNvPr id="3" name="Substituent text vertical 2"/>
          <p:cNvSpPr>
            <a:spLocks noGrp="1"/>
          </p:cNvSpPr>
          <p:nvPr>
            <p:ph type="body" orient="vert" idx="1"/>
          </p:nvPr>
        </p:nvSpPr>
        <p:spPr>
          <a:xfrm>
            <a:off x="913794" y="609599"/>
            <a:ext cx="7658705" cy="5181601"/>
          </a:xfrm>
        </p:spPr>
        <p:txBody>
          <a:bodyPr vert="eaVert" rtlCol="0"/>
          <a:lstStyle/>
          <a:p>
            <a:pPr lvl="0" rtl="0"/>
            <a:r>
              <a:rPr lang="en-US" noProof="0" smtClean="0"/>
              <a:t>Click to 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ro-RO" noProof="0" dirty="0"/>
          </a:p>
        </p:txBody>
      </p:sp>
      <p:sp>
        <p:nvSpPr>
          <p:cNvPr id="4" name="Substituent dată 3"/>
          <p:cNvSpPr>
            <a:spLocks noGrp="1"/>
          </p:cNvSpPr>
          <p:nvPr>
            <p:ph type="dt" sz="half" idx="10"/>
          </p:nvPr>
        </p:nvSpPr>
        <p:spPr/>
        <p:txBody>
          <a:bodyPr rtlCol="0"/>
          <a:lstStyle>
            <a:lvl1pPr>
              <a:defRPr/>
            </a:lvl1pPr>
          </a:lstStyle>
          <a:p>
            <a:fld id="{C8CC90F9-5AE2-4836-8747-FEA4061A8777}" type="datetime1">
              <a:rPr lang="ro-RO" smtClean="0"/>
              <a:pPr/>
              <a:t>28.06.2020</a:t>
            </a:fld>
            <a:endParaRPr lang="ro-RO" dirty="0"/>
          </a:p>
        </p:txBody>
      </p:sp>
      <p:sp>
        <p:nvSpPr>
          <p:cNvPr id="5" name="Substituent subsol 4"/>
          <p:cNvSpPr>
            <a:spLocks noGrp="1"/>
          </p:cNvSpPr>
          <p:nvPr>
            <p:ph type="ftr" sz="quarter" idx="11"/>
          </p:nvPr>
        </p:nvSpPr>
        <p:spPr/>
        <p:txBody>
          <a:bodyPr rtlCol="0"/>
          <a:lstStyle/>
          <a:p>
            <a:pPr rtl="0"/>
            <a:endParaRPr lang="ro-RO" noProof="0" dirty="0"/>
          </a:p>
        </p:txBody>
      </p:sp>
      <p:sp>
        <p:nvSpPr>
          <p:cNvPr id="6" name="Substituent număr diapozitiv 5"/>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u și conținut">
    <p:spTree>
      <p:nvGrpSpPr>
        <p:cNvPr id="1" name=""/>
        <p:cNvGrpSpPr/>
        <p:nvPr/>
      </p:nvGrpSpPr>
      <p:grpSpPr>
        <a:xfrm>
          <a:off x="0" y="0"/>
          <a:ext cx="0" cy="0"/>
          <a:chOff x="0" y="0"/>
          <a:chExt cx="0" cy="0"/>
        </a:xfrm>
      </p:grpSpPr>
      <p:sp>
        <p:nvSpPr>
          <p:cNvPr id="2" name="Titlu 1"/>
          <p:cNvSpPr>
            <a:spLocks noGrp="1"/>
          </p:cNvSpPr>
          <p:nvPr>
            <p:ph type="title"/>
          </p:nvPr>
        </p:nvSpPr>
        <p:spPr/>
        <p:txBody>
          <a:bodyPr rtlCol="0"/>
          <a:lstStyle/>
          <a:p>
            <a:pPr rtl="0"/>
            <a:r>
              <a:rPr lang="en-US" noProof="0" smtClean="0"/>
              <a:t>Click to edit Master title style</a:t>
            </a:r>
            <a:endParaRPr lang="ro-RO" noProof="0" dirty="0"/>
          </a:p>
        </p:txBody>
      </p:sp>
      <p:sp>
        <p:nvSpPr>
          <p:cNvPr id="3" name="Substituent conținut 2"/>
          <p:cNvSpPr>
            <a:spLocks noGrp="1"/>
          </p:cNvSpPr>
          <p:nvPr>
            <p:ph idx="1"/>
          </p:nvPr>
        </p:nvSpPr>
        <p:spPr/>
        <p:txBody>
          <a:bodyPr rtlCol="0"/>
          <a:lstStyle/>
          <a:p>
            <a:pPr lvl="0" rtl="0"/>
            <a:r>
              <a:rPr lang="en-US" noProof="0" smtClean="0"/>
              <a:t>Click to 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ro-RO" noProof="0" dirty="0"/>
          </a:p>
        </p:txBody>
      </p:sp>
      <p:sp>
        <p:nvSpPr>
          <p:cNvPr id="4" name="Substituent dată 3"/>
          <p:cNvSpPr>
            <a:spLocks noGrp="1"/>
          </p:cNvSpPr>
          <p:nvPr>
            <p:ph type="dt" sz="half" idx="10"/>
          </p:nvPr>
        </p:nvSpPr>
        <p:spPr/>
        <p:txBody>
          <a:bodyPr rtlCol="0"/>
          <a:lstStyle>
            <a:lvl1pPr>
              <a:defRPr/>
            </a:lvl1pPr>
          </a:lstStyle>
          <a:p>
            <a:fld id="{B9791A11-DFEB-4492-A56A-AAE2DBB9A038}" type="datetime1">
              <a:rPr lang="ro-RO" smtClean="0"/>
              <a:pPr/>
              <a:t>28.06.2020</a:t>
            </a:fld>
            <a:endParaRPr lang="ro-RO" dirty="0"/>
          </a:p>
        </p:txBody>
      </p:sp>
      <p:sp>
        <p:nvSpPr>
          <p:cNvPr id="5" name="Substituent subsol 4"/>
          <p:cNvSpPr>
            <a:spLocks noGrp="1"/>
          </p:cNvSpPr>
          <p:nvPr>
            <p:ph type="ftr" sz="quarter" idx="11"/>
          </p:nvPr>
        </p:nvSpPr>
        <p:spPr/>
        <p:txBody>
          <a:bodyPr rtlCol="0"/>
          <a:lstStyle/>
          <a:p>
            <a:pPr rtl="0"/>
            <a:endParaRPr lang="ro-RO" noProof="0" dirty="0"/>
          </a:p>
        </p:txBody>
      </p:sp>
      <p:sp>
        <p:nvSpPr>
          <p:cNvPr id="6" name="Substituent număr diapozitiv 5"/>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ntet secțiune">
    <p:spTree>
      <p:nvGrpSpPr>
        <p:cNvPr id="1" name=""/>
        <p:cNvGrpSpPr/>
        <p:nvPr/>
      </p:nvGrpSpPr>
      <p:grpSpPr>
        <a:xfrm>
          <a:off x="0" y="0"/>
          <a:ext cx="0" cy="0"/>
          <a:chOff x="0" y="0"/>
          <a:chExt cx="0" cy="0"/>
        </a:xfrm>
      </p:grpSpPr>
      <p:sp>
        <p:nvSpPr>
          <p:cNvPr id="2" name="Titlu 1"/>
          <p:cNvSpPr>
            <a:spLocks noGrp="1"/>
          </p:cNvSpPr>
          <p:nvPr>
            <p:ph type="title"/>
          </p:nvPr>
        </p:nvSpPr>
        <p:spPr>
          <a:xfrm>
            <a:off x="1229244" y="657226"/>
            <a:ext cx="9733512" cy="2852737"/>
          </a:xfrm>
        </p:spPr>
        <p:txBody>
          <a:bodyPr rtlCol="0" anchor="b">
            <a:normAutofit/>
          </a:bodyPr>
          <a:lstStyle>
            <a:lvl1pPr>
              <a:defRPr sz="3400"/>
            </a:lvl1pPr>
          </a:lstStyle>
          <a:p>
            <a:pPr rtl="0"/>
            <a:r>
              <a:rPr lang="en-US" noProof="0" smtClean="0"/>
              <a:t>Click to edit Master title style</a:t>
            </a:r>
            <a:endParaRPr lang="ro-RO" noProof="0" dirty="0"/>
          </a:p>
        </p:txBody>
      </p:sp>
      <p:sp>
        <p:nvSpPr>
          <p:cNvPr id="3" name="Substituent text 2"/>
          <p:cNvSpPr>
            <a:spLocks noGrp="1"/>
          </p:cNvSpPr>
          <p:nvPr>
            <p:ph type="body" idx="1"/>
          </p:nvPr>
        </p:nvSpPr>
        <p:spPr>
          <a:xfrm>
            <a:off x="1229244" y="3602038"/>
            <a:ext cx="9733512" cy="1500187"/>
          </a:xfrm>
        </p:spPr>
        <p:txBody>
          <a:bodyPr rtlCol="0"/>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noProof="0" smtClean="0"/>
              <a:t>Click to edit Master text styles</a:t>
            </a:r>
          </a:p>
        </p:txBody>
      </p:sp>
      <p:sp>
        <p:nvSpPr>
          <p:cNvPr id="4" name="Substituent dată 3"/>
          <p:cNvSpPr>
            <a:spLocks noGrp="1"/>
          </p:cNvSpPr>
          <p:nvPr>
            <p:ph type="dt" sz="half" idx="10"/>
          </p:nvPr>
        </p:nvSpPr>
        <p:spPr/>
        <p:txBody>
          <a:bodyPr rtlCol="0"/>
          <a:lstStyle>
            <a:lvl1pPr>
              <a:defRPr/>
            </a:lvl1pPr>
          </a:lstStyle>
          <a:p>
            <a:fld id="{F850DCC7-3084-412B-8A67-757CC1FE4313}" type="datetime1">
              <a:rPr lang="ro-RO" smtClean="0"/>
              <a:pPr/>
              <a:t>28.06.2020</a:t>
            </a:fld>
            <a:endParaRPr lang="ro-RO" dirty="0"/>
          </a:p>
        </p:txBody>
      </p:sp>
      <p:sp>
        <p:nvSpPr>
          <p:cNvPr id="5" name="Substituent subsol 4"/>
          <p:cNvSpPr>
            <a:spLocks noGrp="1"/>
          </p:cNvSpPr>
          <p:nvPr>
            <p:ph type="ftr" sz="quarter" idx="11"/>
          </p:nvPr>
        </p:nvSpPr>
        <p:spPr/>
        <p:txBody>
          <a:bodyPr rtlCol="0"/>
          <a:lstStyle/>
          <a:p>
            <a:pPr rtl="0"/>
            <a:endParaRPr lang="ro-RO" noProof="0" dirty="0"/>
          </a:p>
        </p:txBody>
      </p:sp>
      <p:sp>
        <p:nvSpPr>
          <p:cNvPr id="6" name="Substituent număr diapozitiv 5"/>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uă tipuri de conținut">
    <p:spTree>
      <p:nvGrpSpPr>
        <p:cNvPr id="1" name=""/>
        <p:cNvGrpSpPr/>
        <p:nvPr/>
      </p:nvGrpSpPr>
      <p:grpSpPr>
        <a:xfrm>
          <a:off x="0" y="0"/>
          <a:ext cx="0" cy="0"/>
          <a:chOff x="0" y="0"/>
          <a:chExt cx="0" cy="0"/>
        </a:xfrm>
      </p:grpSpPr>
      <p:sp>
        <p:nvSpPr>
          <p:cNvPr id="2" name="Titlu 1"/>
          <p:cNvSpPr>
            <a:spLocks noGrp="1"/>
          </p:cNvSpPr>
          <p:nvPr>
            <p:ph type="title"/>
          </p:nvPr>
        </p:nvSpPr>
        <p:spPr>
          <a:xfrm>
            <a:off x="913795" y="609600"/>
            <a:ext cx="10353761" cy="1326321"/>
          </a:xfrm>
        </p:spPr>
        <p:txBody>
          <a:bodyPr rtlCol="0"/>
          <a:lstStyle/>
          <a:p>
            <a:pPr rtl="0"/>
            <a:r>
              <a:rPr lang="en-US" noProof="0" smtClean="0"/>
              <a:t>Click to edit Master title style</a:t>
            </a:r>
            <a:endParaRPr lang="ro-RO" noProof="0" dirty="0"/>
          </a:p>
        </p:txBody>
      </p:sp>
      <p:sp>
        <p:nvSpPr>
          <p:cNvPr id="3" name="Substituent conținut 2"/>
          <p:cNvSpPr>
            <a:spLocks noGrp="1"/>
          </p:cNvSpPr>
          <p:nvPr>
            <p:ph sz="half" idx="1"/>
          </p:nvPr>
        </p:nvSpPr>
        <p:spPr>
          <a:xfrm>
            <a:off x="913795" y="2088319"/>
            <a:ext cx="5106004" cy="3702881"/>
          </a:xfrm>
        </p:spPr>
        <p:txBody>
          <a:bodyPr rtlCol="0"/>
          <a:lstStyle/>
          <a:p>
            <a:pPr lvl="0" rtl="0"/>
            <a:r>
              <a:rPr lang="en-US" noProof="0" smtClean="0"/>
              <a:t>Click to 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ro-RO" noProof="0" dirty="0"/>
          </a:p>
        </p:txBody>
      </p:sp>
      <p:sp>
        <p:nvSpPr>
          <p:cNvPr id="4" name="Substituent conținut 3"/>
          <p:cNvSpPr>
            <a:spLocks noGrp="1"/>
          </p:cNvSpPr>
          <p:nvPr>
            <p:ph sz="half" idx="2"/>
          </p:nvPr>
        </p:nvSpPr>
        <p:spPr>
          <a:xfrm>
            <a:off x="6173403" y="2088319"/>
            <a:ext cx="5094154" cy="3702881"/>
          </a:xfrm>
        </p:spPr>
        <p:txBody>
          <a:bodyPr rtlCol="0"/>
          <a:lstStyle/>
          <a:p>
            <a:pPr lvl="0" rtl="0"/>
            <a:r>
              <a:rPr lang="en-US" noProof="0" smtClean="0"/>
              <a:t>Click to 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ro-RO" noProof="0" dirty="0"/>
          </a:p>
        </p:txBody>
      </p:sp>
      <p:sp>
        <p:nvSpPr>
          <p:cNvPr id="5" name="Substituent dată 4"/>
          <p:cNvSpPr>
            <a:spLocks noGrp="1"/>
          </p:cNvSpPr>
          <p:nvPr>
            <p:ph type="dt" sz="half" idx="10"/>
          </p:nvPr>
        </p:nvSpPr>
        <p:spPr/>
        <p:txBody>
          <a:bodyPr rtlCol="0"/>
          <a:lstStyle>
            <a:lvl1pPr>
              <a:defRPr/>
            </a:lvl1pPr>
          </a:lstStyle>
          <a:p>
            <a:fld id="{EA77AE5D-3CCB-4F33-B3A5-1DDE472DD973}" type="datetime1">
              <a:rPr lang="ro-RO" smtClean="0"/>
              <a:pPr/>
              <a:t>28.06.2020</a:t>
            </a:fld>
            <a:endParaRPr lang="ro-RO" dirty="0"/>
          </a:p>
        </p:txBody>
      </p:sp>
      <p:sp>
        <p:nvSpPr>
          <p:cNvPr id="6" name="Substituent subsol 5"/>
          <p:cNvSpPr>
            <a:spLocks noGrp="1"/>
          </p:cNvSpPr>
          <p:nvPr>
            <p:ph type="ftr" sz="quarter" idx="11"/>
          </p:nvPr>
        </p:nvSpPr>
        <p:spPr/>
        <p:txBody>
          <a:bodyPr rtlCol="0"/>
          <a:lstStyle/>
          <a:p>
            <a:pPr rtl="0"/>
            <a:endParaRPr lang="ro-RO" noProof="0" dirty="0"/>
          </a:p>
        </p:txBody>
      </p:sp>
      <p:sp>
        <p:nvSpPr>
          <p:cNvPr id="7" name="Substituent număr diapozitiv 6"/>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ție">
    <p:spTree>
      <p:nvGrpSpPr>
        <p:cNvPr id="1" name=""/>
        <p:cNvGrpSpPr/>
        <p:nvPr/>
      </p:nvGrpSpPr>
      <p:grpSpPr>
        <a:xfrm>
          <a:off x="0" y="0"/>
          <a:ext cx="0" cy="0"/>
          <a:chOff x="0" y="0"/>
          <a:chExt cx="0" cy="0"/>
        </a:xfrm>
      </p:grpSpPr>
      <p:sp>
        <p:nvSpPr>
          <p:cNvPr id="2" name="Titlu 1"/>
          <p:cNvSpPr>
            <a:spLocks noGrp="1"/>
          </p:cNvSpPr>
          <p:nvPr>
            <p:ph type="title"/>
          </p:nvPr>
        </p:nvSpPr>
        <p:spPr>
          <a:xfrm>
            <a:off x="913795" y="609600"/>
            <a:ext cx="10353761" cy="1325563"/>
          </a:xfrm>
        </p:spPr>
        <p:txBody>
          <a:bodyPr rtlCol="0"/>
          <a:lstStyle/>
          <a:p>
            <a:pPr rtl="0"/>
            <a:r>
              <a:rPr lang="en-US" noProof="0" smtClean="0"/>
              <a:t>Click to edit Master title style</a:t>
            </a:r>
            <a:endParaRPr lang="ro-RO" noProof="0" dirty="0"/>
          </a:p>
        </p:txBody>
      </p:sp>
      <p:sp>
        <p:nvSpPr>
          <p:cNvPr id="3" name="Substituent text 2"/>
          <p:cNvSpPr>
            <a:spLocks noGrp="1"/>
          </p:cNvSpPr>
          <p:nvPr>
            <p:ph type="body" idx="1"/>
          </p:nvPr>
        </p:nvSpPr>
        <p:spPr>
          <a:xfrm>
            <a:off x="1141804" y="2088320"/>
            <a:ext cx="4879199" cy="823912"/>
          </a:xfrm>
        </p:spPr>
        <p:txBody>
          <a:bodyPr rtlCol="0"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Click to edit Master text styles</a:t>
            </a:r>
          </a:p>
        </p:txBody>
      </p:sp>
      <p:sp>
        <p:nvSpPr>
          <p:cNvPr id="4" name="Substituent conținut 3"/>
          <p:cNvSpPr>
            <a:spLocks noGrp="1"/>
          </p:cNvSpPr>
          <p:nvPr>
            <p:ph sz="half" idx="2"/>
          </p:nvPr>
        </p:nvSpPr>
        <p:spPr>
          <a:xfrm>
            <a:off x="913795" y="2912232"/>
            <a:ext cx="5107208" cy="2878968"/>
          </a:xfrm>
        </p:spPr>
        <p:txBody>
          <a:bodyPr rtlCol="0"/>
          <a:lstStyle/>
          <a:p>
            <a:pPr lvl="0" rtl="0"/>
            <a:r>
              <a:rPr lang="en-US" noProof="0" smtClean="0"/>
              <a:t>Click to 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ro-RO" noProof="0" dirty="0"/>
          </a:p>
        </p:txBody>
      </p:sp>
      <p:sp>
        <p:nvSpPr>
          <p:cNvPr id="5" name="Substituent text 4"/>
          <p:cNvSpPr>
            <a:spLocks noGrp="1"/>
          </p:cNvSpPr>
          <p:nvPr>
            <p:ph type="body" sz="quarter" idx="3"/>
          </p:nvPr>
        </p:nvSpPr>
        <p:spPr>
          <a:xfrm>
            <a:off x="6402003" y="2088320"/>
            <a:ext cx="4865554" cy="823912"/>
          </a:xfrm>
        </p:spPr>
        <p:txBody>
          <a:bodyPr rtlCol="0"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Click to edit Master text styles</a:t>
            </a:r>
          </a:p>
        </p:txBody>
      </p:sp>
      <p:sp>
        <p:nvSpPr>
          <p:cNvPr id="6" name="Substituent conținut 5"/>
          <p:cNvSpPr>
            <a:spLocks noGrp="1"/>
          </p:cNvSpPr>
          <p:nvPr>
            <p:ph sz="quarter" idx="4"/>
          </p:nvPr>
        </p:nvSpPr>
        <p:spPr>
          <a:xfrm>
            <a:off x="6172200" y="2912232"/>
            <a:ext cx="5095357" cy="2878968"/>
          </a:xfrm>
        </p:spPr>
        <p:txBody>
          <a:bodyPr rtlCol="0"/>
          <a:lstStyle/>
          <a:p>
            <a:pPr lvl="0" rtl="0"/>
            <a:r>
              <a:rPr lang="en-US" noProof="0" smtClean="0"/>
              <a:t>Click to 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ro-RO" noProof="0" dirty="0"/>
          </a:p>
        </p:txBody>
      </p:sp>
      <p:sp>
        <p:nvSpPr>
          <p:cNvPr id="7" name="Substituent dată 6"/>
          <p:cNvSpPr>
            <a:spLocks noGrp="1"/>
          </p:cNvSpPr>
          <p:nvPr>
            <p:ph type="dt" sz="half" idx="10"/>
          </p:nvPr>
        </p:nvSpPr>
        <p:spPr/>
        <p:txBody>
          <a:bodyPr rtlCol="0"/>
          <a:lstStyle>
            <a:lvl1pPr>
              <a:defRPr/>
            </a:lvl1pPr>
          </a:lstStyle>
          <a:p>
            <a:fld id="{5BEEB917-8C4D-4ED6-B968-7EC77F0E12A4}" type="datetime1">
              <a:rPr lang="ro-RO" smtClean="0"/>
              <a:pPr/>
              <a:t>28.06.2020</a:t>
            </a:fld>
            <a:endParaRPr lang="ro-RO" dirty="0"/>
          </a:p>
        </p:txBody>
      </p:sp>
      <p:sp>
        <p:nvSpPr>
          <p:cNvPr id="8" name="Substituent subsol 7"/>
          <p:cNvSpPr>
            <a:spLocks noGrp="1"/>
          </p:cNvSpPr>
          <p:nvPr>
            <p:ph type="ftr" sz="quarter" idx="11"/>
          </p:nvPr>
        </p:nvSpPr>
        <p:spPr/>
        <p:txBody>
          <a:bodyPr rtlCol="0"/>
          <a:lstStyle/>
          <a:p>
            <a:pPr rtl="0"/>
            <a:endParaRPr lang="ro-RO" noProof="0" dirty="0"/>
          </a:p>
        </p:txBody>
      </p:sp>
      <p:sp>
        <p:nvSpPr>
          <p:cNvPr id="9" name="Substituent număr diapozitiv 8"/>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Doar titlu">
    <p:spTree>
      <p:nvGrpSpPr>
        <p:cNvPr id="1" name=""/>
        <p:cNvGrpSpPr/>
        <p:nvPr/>
      </p:nvGrpSpPr>
      <p:grpSpPr>
        <a:xfrm>
          <a:off x="0" y="0"/>
          <a:ext cx="0" cy="0"/>
          <a:chOff x="0" y="0"/>
          <a:chExt cx="0" cy="0"/>
        </a:xfrm>
      </p:grpSpPr>
      <p:sp>
        <p:nvSpPr>
          <p:cNvPr id="2" name="Titlu 1"/>
          <p:cNvSpPr>
            <a:spLocks noGrp="1"/>
          </p:cNvSpPr>
          <p:nvPr>
            <p:ph type="title"/>
          </p:nvPr>
        </p:nvSpPr>
        <p:spPr/>
        <p:txBody>
          <a:bodyPr rtlCol="0"/>
          <a:lstStyle/>
          <a:p>
            <a:pPr rtl="0"/>
            <a:r>
              <a:rPr lang="en-US" noProof="0" smtClean="0"/>
              <a:t>Click to edit Master title style</a:t>
            </a:r>
            <a:endParaRPr lang="ro-RO" noProof="0" dirty="0"/>
          </a:p>
        </p:txBody>
      </p:sp>
      <p:sp>
        <p:nvSpPr>
          <p:cNvPr id="3" name="Substituent dată 2"/>
          <p:cNvSpPr>
            <a:spLocks noGrp="1"/>
          </p:cNvSpPr>
          <p:nvPr>
            <p:ph type="dt" sz="half" idx="10"/>
          </p:nvPr>
        </p:nvSpPr>
        <p:spPr/>
        <p:txBody>
          <a:bodyPr rtlCol="0"/>
          <a:lstStyle>
            <a:lvl1pPr>
              <a:defRPr/>
            </a:lvl1pPr>
          </a:lstStyle>
          <a:p>
            <a:fld id="{2D71415F-EC70-43D5-A71A-AE90ECF62E45}" type="datetime1">
              <a:rPr lang="ro-RO" smtClean="0"/>
              <a:pPr/>
              <a:t>28.06.2020</a:t>
            </a:fld>
            <a:endParaRPr lang="ro-RO" dirty="0"/>
          </a:p>
        </p:txBody>
      </p:sp>
      <p:sp>
        <p:nvSpPr>
          <p:cNvPr id="4" name="Substituent subsol 3"/>
          <p:cNvSpPr>
            <a:spLocks noGrp="1"/>
          </p:cNvSpPr>
          <p:nvPr>
            <p:ph type="ftr" sz="quarter" idx="11"/>
          </p:nvPr>
        </p:nvSpPr>
        <p:spPr/>
        <p:txBody>
          <a:bodyPr rtlCol="0"/>
          <a:lstStyle/>
          <a:p>
            <a:pPr rtl="0"/>
            <a:endParaRPr lang="ro-RO" noProof="0" dirty="0"/>
          </a:p>
        </p:txBody>
      </p:sp>
      <p:sp>
        <p:nvSpPr>
          <p:cNvPr id="5" name="Substituent număr diapozitiv 4"/>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Necompletat">
    <p:spTree>
      <p:nvGrpSpPr>
        <p:cNvPr id="1" name=""/>
        <p:cNvGrpSpPr/>
        <p:nvPr/>
      </p:nvGrpSpPr>
      <p:grpSpPr>
        <a:xfrm>
          <a:off x="0" y="0"/>
          <a:ext cx="0" cy="0"/>
          <a:chOff x="0" y="0"/>
          <a:chExt cx="0" cy="0"/>
        </a:xfrm>
      </p:grpSpPr>
      <p:sp>
        <p:nvSpPr>
          <p:cNvPr id="2" name="Substituent dată 1"/>
          <p:cNvSpPr>
            <a:spLocks noGrp="1"/>
          </p:cNvSpPr>
          <p:nvPr>
            <p:ph type="dt" sz="half" idx="10"/>
          </p:nvPr>
        </p:nvSpPr>
        <p:spPr/>
        <p:txBody>
          <a:bodyPr rtlCol="0"/>
          <a:lstStyle>
            <a:lvl1pPr>
              <a:defRPr/>
            </a:lvl1pPr>
          </a:lstStyle>
          <a:p>
            <a:fld id="{06F93308-0D51-41C9-B939-61A75968AF08}" type="datetime1">
              <a:rPr lang="ro-RO" smtClean="0"/>
              <a:pPr/>
              <a:t>28.06.2020</a:t>
            </a:fld>
            <a:endParaRPr lang="ro-RO" dirty="0"/>
          </a:p>
        </p:txBody>
      </p:sp>
      <p:sp>
        <p:nvSpPr>
          <p:cNvPr id="3" name="Substituent subsol 2"/>
          <p:cNvSpPr>
            <a:spLocks noGrp="1"/>
          </p:cNvSpPr>
          <p:nvPr>
            <p:ph type="ftr" sz="quarter" idx="11"/>
          </p:nvPr>
        </p:nvSpPr>
        <p:spPr/>
        <p:txBody>
          <a:bodyPr rtlCol="0"/>
          <a:lstStyle/>
          <a:p>
            <a:pPr rtl="0"/>
            <a:endParaRPr lang="ro-RO" noProof="0" dirty="0"/>
          </a:p>
        </p:txBody>
      </p:sp>
      <p:sp>
        <p:nvSpPr>
          <p:cNvPr id="4" name="Substituent număr diapozitiv 3"/>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ținut cu legendă">
    <p:spTree>
      <p:nvGrpSpPr>
        <p:cNvPr id="1" name=""/>
        <p:cNvGrpSpPr/>
        <p:nvPr/>
      </p:nvGrpSpPr>
      <p:grpSpPr>
        <a:xfrm>
          <a:off x="0" y="0"/>
          <a:ext cx="0" cy="0"/>
          <a:chOff x="0" y="0"/>
          <a:chExt cx="0" cy="0"/>
        </a:xfrm>
      </p:grpSpPr>
      <p:sp>
        <p:nvSpPr>
          <p:cNvPr id="2" name="Titlu 1"/>
          <p:cNvSpPr>
            <a:spLocks noGrp="1"/>
          </p:cNvSpPr>
          <p:nvPr>
            <p:ph type="title"/>
          </p:nvPr>
        </p:nvSpPr>
        <p:spPr>
          <a:xfrm>
            <a:off x="917228" y="609600"/>
            <a:ext cx="3932237" cy="2362200"/>
          </a:xfrm>
        </p:spPr>
        <p:txBody>
          <a:bodyPr rtlCol="0" anchor="b">
            <a:normAutofit/>
          </a:bodyPr>
          <a:lstStyle>
            <a:lvl1pPr>
              <a:defRPr sz="2800"/>
            </a:lvl1pPr>
          </a:lstStyle>
          <a:p>
            <a:pPr rtl="0"/>
            <a:r>
              <a:rPr lang="en-US" noProof="0" smtClean="0"/>
              <a:t>Click to edit Master title style</a:t>
            </a:r>
            <a:endParaRPr lang="ro-RO" noProof="0" dirty="0"/>
          </a:p>
        </p:txBody>
      </p:sp>
      <p:sp>
        <p:nvSpPr>
          <p:cNvPr id="3" name="Substituent conținut 2"/>
          <p:cNvSpPr>
            <a:spLocks noGrp="1"/>
          </p:cNvSpPr>
          <p:nvPr>
            <p:ph idx="1"/>
          </p:nvPr>
        </p:nvSpPr>
        <p:spPr>
          <a:xfrm>
            <a:off x="5078064" y="609600"/>
            <a:ext cx="6189492" cy="5181600"/>
          </a:xfrm>
        </p:spPr>
        <p:txBody>
          <a:bodyPr rtlCol="0" anchor="ctr"/>
          <a:lstStyle/>
          <a:p>
            <a:pPr lvl="0" rtl="0"/>
            <a:r>
              <a:rPr lang="en-US" noProof="0" smtClean="0"/>
              <a:t>Click to 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ro-RO" noProof="0" dirty="0"/>
          </a:p>
        </p:txBody>
      </p:sp>
      <p:sp>
        <p:nvSpPr>
          <p:cNvPr id="4" name="Substituent text 3"/>
          <p:cNvSpPr>
            <a:spLocks noGrp="1"/>
          </p:cNvSpPr>
          <p:nvPr>
            <p:ph type="body" sz="half" idx="2"/>
          </p:nvPr>
        </p:nvSpPr>
        <p:spPr>
          <a:xfrm>
            <a:off x="917228" y="2971800"/>
            <a:ext cx="3932237" cy="2819399"/>
          </a:xfrm>
        </p:spPr>
        <p:txBody>
          <a:bodyPr rtlCol="0"/>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smtClean="0"/>
              <a:t>Click to edit Master text styles</a:t>
            </a:r>
          </a:p>
        </p:txBody>
      </p:sp>
      <p:sp>
        <p:nvSpPr>
          <p:cNvPr id="5" name="Substituent dată 4"/>
          <p:cNvSpPr>
            <a:spLocks noGrp="1"/>
          </p:cNvSpPr>
          <p:nvPr>
            <p:ph type="dt" sz="half" idx="10"/>
          </p:nvPr>
        </p:nvSpPr>
        <p:spPr/>
        <p:txBody>
          <a:bodyPr rtlCol="0"/>
          <a:lstStyle>
            <a:lvl1pPr>
              <a:defRPr/>
            </a:lvl1pPr>
          </a:lstStyle>
          <a:p>
            <a:fld id="{0B2F1A1E-39B1-4C94-9ACF-C54AD8F141FE}" type="datetime1">
              <a:rPr lang="ro-RO" smtClean="0"/>
              <a:pPr/>
              <a:t>28.06.2020</a:t>
            </a:fld>
            <a:endParaRPr lang="ro-RO" dirty="0"/>
          </a:p>
        </p:txBody>
      </p:sp>
      <p:sp>
        <p:nvSpPr>
          <p:cNvPr id="6" name="Substituent subsol 5"/>
          <p:cNvSpPr>
            <a:spLocks noGrp="1"/>
          </p:cNvSpPr>
          <p:nvPr>
            <p:ph type="ftr" sz="quarter" idx="11"/>
          </p:nvPr>
        </p:nvSpPr>
        <p:spPr/>
        <p:txBody>
          <a:bodyPr rtlCol="0"/>
          <a:lstStyle/>
          <a:p>
            <a:pPr rtl="0"/>
            <a:endParaRPr lang="ro-RO" noProof="0" dirty="0"/>
          </a:p>
        </p:txBody>
      </p:sp>
      <p:sp>
        <p:nvSpPr>
          <p:cNvPr id="7" name="Substituent număr diapozitiv 6"/>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ine cu legendă">
    <p:spTree>
      <p:nvGrpSpPr>
        <p:cNvPr id="1" name=""/>
        <p:cNvGrpSpPr/>
        <p:nvPr/>
      </p:nvGrpSpPr>
      <p:grpSpPr>
        <a:xfrm>
          <a:off x="0" y="0"/>
          <a:ext cx="0" cy="0"/>
          <a:chOff x="0" y="0"/>
          <a:chExt cx="0" cy="0"/>
        </a:xfrm>
      </p:grpSpPr>
      <p:sp>
        <p:nvSpPr>
          <p:cNvPr id="2" name="Titlu 1"/>
          <p:cNvSpPr>
            <a:spLocks noGrp="1"/>
          </p:cNvSpPr>
          <p:nvPr>
            <p:ph type="title"/>
          </p:nvPr>
        </p:nvSpPr>
        <p:spPr>
          <a:xfrm>
            <a:off x="917227" y="609600"/>
            <a:ext cx="5929773" cy="2362200"/>
          </a:xfrm>
        </p:spPr>
        <p:txBody>
          <a:bodyPr rtlCol="0" anchor="b">
            <a:normAutofit/>
          </a:bodyPr>
          <a:lstStyle>
            <a:lvl1pPr>
              <a:defRPr sz="3200"/>
            </a:lvl1pPr>
          </a:lstStyle>
          <a:p>
            <a:pPr rtl="0"/>
            <a:r>
              <a:rPr lang="en-US" noProof="0" smtClean="0"/>
              <a:t>Click to edit Master title style</a:t>
            </a:r>
            <a:endParaRPr lang="ro-RO" noProof="0" dirty="0"/>
          </a:p>
        </p:txBody>
      </p:sp>
      <p:sp>
        <p:nvSpPr>
          <p:cNvPr id="3" name="Substituent imagine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rtlCol="0"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smtClean="0"/>
              <a:t>Click icon to add picture</a:t>
            </a:r>
            <a:endParaRPr lang="ro-RO" noProof="0" dirty="0"/>
          </a:p>
        </p:txBody>
      </p:sp>
      <p:sp>
        <p:nvSpPr>
          <p:cNvPr id="4" name="Substituent text 3"/>
          <p:cNvSpPr>
            <a:spLocks noGrp="1"/>
          </p:cNvSpPr>
          <p:nvPr>
            <p:ph type="body" sz="half" idx="2"/>
          </p:nvPr>
        </p:nvSpPr>
        <p:spPr>
          <a:xfrm>
            <a:off x="913794" y="2971800"/>
            <a:ext cx="5934950" cy="2819400"/>
          </a:xfrm>
        </p:spPr>
        <p:txBody>
          <a:bodyPr rtlCol="0">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smtClean="0"/>
              <a:t>Click to edit Master text styles</a:t>
            </a:r>
          </a:p>
        </p:txBody>
      </p:sp>
      <p:sp>
        <p:nvSpPr>
          <p:cNvPr id="5" name="Substituent dată 4"/>
          <p:cNvSpPr>
            <a:spLocks noGrp="1"/>
          </p:cNvSpPr>
          <p:nvPr>
            <p:ph type="dt" sz="half" idx="10"/>
          </p:nvPr>
        </p:nvSpPr>
        <p:spPr/>
        <p:txBody>
          <a:bodyPr rtlCol="0"/>
          <a:lstStyle>
            <a:lvl1pPr>
              <a:defRPr/>
            </a:lvl1pPr>
          </a:lstStyle>
          <a:p>
            <a:fld id="{4016D1F5-39FA-435A-9D4D-4F00E411B3B1}" type="datetime1">
              <a:rPr lang="ro-RO" smtClean="0"/>
              <a:pPr/>
              <a:t>28.06.2020</a:t>
            </a:fld>
            <a:endParaRPr lang="ro-RO" dirty="0"/>
          </a:p>
        </p:txBody>
      </p:sp>
      <p:sp>
        <p:nvSpPr>
          <p:cNvPr id="6" name="Substituent subsol 5"/>
          <p:cNvSpPr>
            <a:spLocks noGrp="1"/>
          </p:cNvSpPr>
          <p:nvPr>
            <p:ph type="ftr" sz="quarter" idx="11"/>
          </p:nvPr>
        </p:nvSpPr>
        <p:spPr/>
        <p:txBody>
          <a:bodyPr rtlCol="0"/>
          <a:lstStyle/>
          <a:p>
            <a:pPr rtl="0"/>
            <a:endParaRPr lang="ro-RO" noProof="0" dirty="0"/>
          </a:p>
        </p:txBody>
      </p:sp>
      <p:sp>
        <p:nvSpPr>
          <p:cNvPr id="7" name="Substituent număr diapozitiv 6"/>
          <p:cNvSpPr>
            <a:spLocks noGrp="1"/>
          </p:cNvSpPr>
          <p:nvPr>
            <p:ph type="sldNum" sz="quarter" idx="12"/>
          </p:nvPr>
        </p:nvSpPr>
        <p:spPr/>
        <p:txBody>
          <a:bodyPr rtlCol="0"/>
          <a:lstStyle/>
          <a:p>
            <a:pPr rtl="0"/>
            <a:fld id="{6D22F896-40B5-4ADD-8801-0D06FADFA095}" type="slidenum">
              <a:rPr lang="ro-RO" noProof="0" smtClean="0"/>
              <a:pPr rtl="0"/>
              <a:t>‹#›</a:t>
            </a:fld>
            <a:endParaRPr lang="ro-RO"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Substituent titlu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pPr rtl="0"/>
            <a:r>
              <a:rPr lang="ro-RO" noProof="0" dirty="0"/>
              <a:t>Faceți clic pentru a edita stilul de titlu coordonator</a:t>
            </a:r>
          </a:p>
        </p:txBody>
      </p:sp>
      <p:sp>
        <p:nvSpPr>
          <p:cNvPr id="3" name="Substituent text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rtl="0"/>
            <a:r>
              <a:rPr lang="ro-RO" noProof="0" dirty="0"/>
              <a:t>Faceți clic pentru a edita stilurile de text coordonator</a:t>
            </a:r>
          </a:p>
          <a:p>
            <a:pPr lvl="1" rtl="0"/>
            <a:r>
              <a:rPr lang="ro-RO" noProof="0" dirty="0"/>
              <a:t>Al doilea nivel</a:t>
            </a:r>
          </a:p>
          <a:p>
            <a:pPr lvl="2" rtl="0"/>
            <a:r>
              <a:rPr lang="ro-RO" noProof="0" dirty="0"/>
              <a:t>Al treilea nivel</a:t>
            </a:r>
          </a:p>
          <a:p>
            <a:pPr lvl="3" rtl="0"/>
            <a:r>
              <a:rPr lang="ro-RO" noProof="0" dirty="0"/>
              <a:t>Al patrulea nivel</a:t>
            </a:r>
          </a:p>
          <a:p>
            <a:pPr lvl="4" rtl="0"/>
            <a:r>
              <a:rPr lang="ro-RO" noProof="0" dirty="0"/>
              <a:t>Al cincilea nivel</a:t>
            </a:r>
          </a:p>
        </p:txBody>
      </p:sp>
      <p:sp>
        <p:nvSpPr>
          <p:cNvPr id="4" name="Substituent dată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342BFF5F-6E14-4FE0-9DC6-BB083EF56CE9}" type="datetime1">
              <a:rPr lang="ro-RO" smtClean="0"/>
              <a:pPr/>
              <a:t>28.06.2020</a:t>
            </a:fld>
            <a:endParaRPr lang="ro-RO" dirty="0"/>
          </a:p>
        </p:txBody>
      </p:sp>
      <p:sp>
        <p:nvSpPr>
          <p:cNvPr id="5" name="Substituent subsol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pPr rtl="0"/>
            <a:endParaRPr lang="ro-RO" noProof="0" dirty="0"/>
          </a:p>
        </p:txBody>
      </p:sp>
      <p:sp>
        <p:nvSpPr>
          <p:cNvPr id="6" name="Substituent număr diapozitiv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pPr rtl="0"/>
            <a:fld id="{6D22F896-40B5-4ADD-8801-0D06FADFA095}" type="slidenum">
              <a:rPr lang="ro-RO" noProof="0" smtClean="0"/>
              <a:pPr rtl="0"/>
              <a:t>‹#›</a:t>
            </a:fld>
            <a:endParaRPr lang="ro-RO" noProof="0"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5" name="Imagine 4" descr="imagine decorativă cu modelul unei ținte">
            <a:extLst>
              <a:ext uri="{FF2B5EF4-FFF2-40B4-BE49-F238E27FC236}">
                <a16:creationId xmlns:a16="http://schemas.microsoft.com/office/drawing/2014/main" xmlns="" id="{FB2A0140-2D8F-4CD1-B57A-0DFBC1614976}"/>
              </a:ext>
            </a:extLst>
          </p:cNvPr>
          <p:cNvPicPr>
            <a:picLocks noChangeAspect="1"/>
          </p:cNvPicPr>
          <p:nvPr/>
        </p:nvPicPr>
        <p:blipFill rotWithShape="1">
          <a:blip r:embed="rId4"/>
          <a:srcRect t="6584" b="9171"/>
          <a:stretch/>
        </p:blipFill>
        <p:spPr>
          <a:xfrm>
            <a:off x="20" y="2030"/>
            <a:ext cx="12191980" cy="6855970"/>
          </a:xfrm>
          <a:prstGeom prst="rect">
            <a:avLst/>
          </a:prstGeom>
        </p:spPr>
      </p:pic>
      <p:sp>
        <p:nvSpPr>
          <p:cNvPr id="17" name="Dreptunghi 16">
            <a:extLst>
              <a:ext uri="{FF2B5EF4-FFF2-40B4-BE49-F238E27FC236}">
                <a16:creationId xmlns:a16="http://schemas.microsoft.com/office/drawing/2014/main" xmlns="" id="{BD1CAB03-F6A4-4736-85F6-261056424D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ro-RO" sz="1800" b="0" i="0" u="none" strike="noStrike" kern="0" cap="none" spc="0" normalizeH="0" baseline="0" dirty="0">
              <a:ln>
                <a:noFill/>
              </a:ln>
              <a:solidFill>
                <a:prstClr val="white"/>
              </a:solidFill>
              <a:effectLst/>
              <a:uLnTx/>
              <a:uFillTx/>
              <a:latin typeface="Calibri"/>
              <a:ea typeface="+mn-ea"/>
              <a:cs typeface="+mn-cs"/>
            </a:endParaRPr>
          </a:p>
        </p:txBody>
      </p:sp>
      <p:sp>
        <p:nvSpPr>
          <p:cNvPr id="19" name="Dreptunghi 18">
            <a:extLst>
              <a:ext uri="{FF2B5EF4-FFF2-40B4-BE49-F238E27FC236}">
                <a16:creationId xmlns:a16="http://schemas.microsoft.com/office/drawing/2014/main" xmlns="" id="{3E2321B3-5D47-422E-8DD6-192DA485FF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blipFill dpi="0" rotWithShape="1">
            <a:blip r:embed="rId3">
              <a:alphaModFix amt="30000"/>
              <a:duotone>
                <a:prstClr val="black"/>
                <a:schemeClr val="accent3">
                  <a:tint val="45000"/>
                  <a:satMod val="400000"/>
                </a:schemeClr>
              </a:duotone>
              <a:extLst>
                <a:ext uri="{BEBA8EAE-BF5A-486C-A8C5-ECC9F3942E4B}">
                  <a14:imgProps xmlns:a14="http://schemas.microsoft.com/office/drawing/2010/main" xmlns="">
                    <a14:imgLayer>
                      <a14:imgEffect>
                        <a14:sharpenSoften amount="35000"/>
                      </a14:imgEffect>
                    </a14:imgLayer>
                  </a14:imgProps>
                </a:ext>
              </a:extLst>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ro-RO" dirty="0"/>
          </a:p>
        </p:txBody>
      </p:sp>
      <p:sp>
        <p:nvSpPr>
          <p:cNvPr id="2" name="Titlu 1">
            <a:extLst>
              <a:ext uri="{FF2B5EF4-FFF2-40B4-BE49-F238E27FC236}">
                <a16:creationId xmlns:a16="http://schemas.microsoft.com/office/drawing/2014/main" xmlns="" id="{3B35B1F3-451A-44B0-8D86-3FB6C9149498}"/>
              </a:ext>
            </a:extLst>
          </p:cNvPr>
          <p:cNvSpPr>
            <a:spLocks noGrp="1"/>
          </p:cNvSpPr>
          <p:nvPr>
            <p:ph type="ctrTitle"/>
          </p:nvPr>
        </p:nvSpPr>
        <p:spPr>
          <a:xfrm>
            <a:off x="7387936" y="353291"/>
            <a:ext cx="4499264" cy="3000808"/>
          </a:xfrm>
        </p:spPr>
        <p:txBody>
          <a:bodyPr rtlCol="0">
            <a:normAutofit fontScale="90000"/>
          </a:bodyPr>
          <a:lstStyle/>
          <a:p>
            <a:pPr>
              <a:lnSpc>
                <a:spcPct val="150000"/>
              </a:lnSpc>
            </a:pPr>
            <a:r>
              <a:rPr lang="en-US" sz="1800" i="1" dirty="0" err="1" smtClean="0">
                <a:solidFill>
                  <a:schemeClr val="accent6"/>
                </a:solidFill>
              </a:rPr>
              <a:t>Aplicație</a:t>
            </a:r>
            <a:r>
              <a:rPr lang="en-US" sz="1800" i="1" dirty="0" smtClean="0">
                <a:solidFill>
                  <a:schemeClr val="accent6"/>
                </a:solidFill>
              </a:rPr>
              <a:t> </a:t>
            </a:r>
            <a:r>
              <a:rPr lang="en-US" sz="1800" i="1" dirty="0" err="1" smtClean="0">
                <a:solidFill>
                  <a:schemeClr val="accent6"/>
                </a:solidFill>
              </a:rPr>
              <a:t>destinată</a:t>
            </a:r>
            <a:r>
              <a:rPr lang="en-US" sz="1800" i="1" dirty="0" smtClean="0">
                <a:solidFill>
                  <a:schemeClr val="accent6"/>
                </a:solidFill>
              </a:rPr>
              <a:t> </a:t>
            </a:r>
            <a:r>
              <a:rPr lang="en-US" sz="1800" i="1" dirty="0" err="1" smtClean="0">
                <a:solidFill>
                  <a:schemeClr val="accent6"/>
                </a:solidFill>
              </a:rPr>
              <a:t>telefoanelor</a:t>
            </a:r>
            <a:r>
              <a:rPr lang="en-US" sz="1800" i="1" dirty="0" smtClean="0">
                <a:solidFill>
                  <a:schemeClr val="accent6"/>
                </a:solidFill>
              </a:rPr>
              <a:t> mobile </a:t>
            </a:r>
            <a:r>
              <a:rPr lang="en-US" sz="1800" i="1" dirty="0" err="1" smtClean="0">
                <a:solidFill>
                  <a:schemeClr val="accent6"/>
                </a:solidFill>
              </a:rPr>
              <a:t>în</a:t>
            </a:r>
            <a:r>
              <a:rPr lang="en-US" sz="1800" i="1" dirty="0" smtClean="0">
                <a:solidFill>
                  <a:schemeClr val="accent6"/>
                </a:solidFill>
              </a:rPr>
              <a:t> </a:t>
            </a:r>
            <a:r>
              <a:rPr lang="en-US" sz="1800" i="1" dirty="0" err="1" smtClean="0">
                <a:solidFill>
                  <a:schemeClr val="accent6"/>
                </a:solidFill>
              </a:rPr>
              <a:t>vederea</a:t>
            </a:r>
            <a:r>
              <a:rPr lang="en-US" sz="1800" i="1" dirty="0" smtClean="0">
                <a:solidFill>
                  <a:schemeClr val="accent6"/>
                </a:solidFill>
              </a:rPr>
              <a:t> </a:t>
            </a:r>
            <a:r>
              <a:rPr lang="en-US" sz="1800" i="1" dirty="0" err="1" smtClean="0">
                <a:solidFill>
                  <a:schemeClr val="accent6"/>
                </a:solidFill>
              </a:rPr>
              <a:t>detecției</a:t>
            </a:r>
            <a:r>
              <a:rPr lang="en-US" sz="1800" i="1" dirty="0" smtClean="0">
                <a:solidFill>
                  <a:schemeClr val="accent6"/>
                </a:solidFill>
              </a:rPr>
              <a:t> </a:t>
            </a:r>
            <a:r>
              <a:rPr lang="en-US" sz="1800" i="1" dirty="0" err="1" smtClean="0">
                <a:solidFill>
                  <a:schemeClr val="accent6"/>
                </a:solidFill>
              </a:rPr>
              <a:t>conectării</a:t>
            </a:r>
            <a:r>
              <a:rPr lang="en-US" sz="1800" i="1" dirty="0" smtClean="0">
                <a:solidFill>
                  <a:schemeClr val="accent6"/>
                </a:solidFill>
              </a:rPr>
              <a:t> </a:t>
            </a:r>
            <a:r>
              <a:rPr lang="en-US" sz="1800" i="1" dirty="0" err="1" smtClean="0">
                <a:solidFill>
                  <a:schemeClr val="accent6"/>
                </a:solidFill>
              </a:rPr>
              <a:t>acestora</a:t>
            </a:r>
            <a:r>
              <a:rPr lang="en-US" sz="1800" i="1" dirty="0" smtClean="0">
                <a:solidFill>
                  <a:schemeClr val="accent6"/>
                </a:solidFill>
              </a:rPr>
              <a:t> la </a:t>
            </a:r>
            <a:r>
              <a:rPr lang="en-US" sz="1800" i="1" dirty="0" err="1" smtClean="0">
                <a:solidFill>
                  <a:schemeClr val="accent6"/>
                </a:solidFill>
              </a:rPr>
              <a:t>stații</a:t>
            </a:r>
            <a:r>
              <a:rPr lang="en-US" sz="1800" i="1" dirty="0" smtClean="0">
                <a:solidFill>
                  <a:schemeClr val="accent6"/>
                </a:solidFill>
              </a:rPr>
              <a:t> de</a:t>
            </a:r>
            <a:r>
              <a:rPr lang="en-US" sz="1800" dirty="0" smtClean="0">
                <a:solidFill>
                  <a:schemeClr val="accent6"/>
                </a:solidFill>
              </a:rPr>
              <a:t/>
            </a:r>
            <a:br>
              <a:rPr lang="en-US" sz="1800" dirty="0" smtClean="0">
                <a:solidFill>
                  <a:schemeClr val="accent6"/>
                </a:solidFill>
              </a:rPr>
            </a:br>
            <a:r>
              <a:rPr lang="en-US" sz="1800" i="1" dirty="0" err="1" smtClean="0">
                <a:solidFill>
                  <a:schemeClr val="accent6"/>
                </a:solidFill>
              </a:rPr>
              <a:t>bază</a:t>
            </a:r>
            <a:r>
              <a:rPr lang="en-US" sz="1800" i="1" dirty="0" smtClean="0">
                <a:solidFill>
                  <a:schemeClr val="accent6"/>
                </a:solidFill>
              </a:rPr>
              <a:t> false care se </a:t>
            </a:r>
            <a:r>
              <a:rPr lang="en-US" sz="1800" i="1" dirty="0" err="1" smtClean="0">
                <a:solidFill>
                  <a:schemeClr val="accent6"/>
                </a:solidFill>
              </a:rPr>
              <a:t>interpun</a:t>
            </a:r>
            <a:r>
              <a:rPr lang="en-US" sz="1800" i="1" dirty="0" smtClean="0">
                <a:solidFill>
                  <a:schemeClr val="accent6"/>
                </a:solidFill>
              </a:rPr>
              <a:t> </a:t>
            </a:r>
            <a:r>
              <a:rPr lang="en-US" sz="1800" i="1" dirty="0" err="1" smtClean="0">
                <a:solidFill>
                  <a:schemeClr val="accent6"/>
                </a:solidFill>
              </a:rPr>
              <a:t>între</a:t>
            </a:r>
            <a:r>
              <a:rPr lang="en-US" sz="1800" i="1" dirty="0" smtClean="0">
                <a:solidFill>
                  <a:schemeClr val="accent6"/>
                </a:solidFill>
              </a:rPr>
              <a:t> </a:t>
            </a:r>
            <a:r>
              <a:rPr lang="en-US" sz="1800" i="1" dirty="0" err="1" smtClean="0">
                <a:solidFill>
                  <a:schemeClr val="accent6"/>
                </a:solidFill>
              </a:rPr>
              <a:t>terminalul</a:t>
            </a:r>
            <a:r>
              <a:rPr lang="en-US" sz="1800" i="1" dirty="0" smtClean="0">
                <a:solidFill>
                  <a:schemeClr val="accent6"/>
                </a:solidFill>
              </a:rPr>
              <a:t> </a:t>
            </a:r>
            <a:r>
              <a:rPr lang="en-US" sz="1800" i="1" dirty="0" err="1" smtClean="0">
                <a:solidFill>
                  <a:schemeClr val="accent6"/>
                </a:solidFill>
              </a:rPr>
              <a:t>mobil</a:t>
            </a:r>
            <a:r>
              <a:rPr lang="en-US" sz="1800" i="1" dirty="0" smtClean="0">
                <a:solidFill>
                  <a:schemeClr val="accent6"/>
                </a:solidFill>
              </a:rPr>
              <a:t> </a:t>
            </a:r>
            <a:r>
              <a:rPr lang="en-US" sz="1800" i="1" dirty="0" err="1" smtClean="0">
                <a:solidFill>
                  <a:schemeClr val="accent6"/>
                </a:solidFill>
              </a:rPr>
              <a:t>și</a:t>
            </a:r>
            <a:r>
              <a:rPr lang="en-US" sz="1800" i="1" dirty="0" smtClean="0">
                <a:solidFill>
                  <a:schemeClr val="accent6"/>
                </a:solidFill>
              </a:rPr>
              <a:t> </a:t>
            </a:r>
            <a:r>
              <a:rPr lang="en-US" sz="1800" i="1" dirty="0" err="1" smtClean="0">
                <a:solidFill>
                  <a:schemeClr val="accent6"/>
                </a:solidFill>
              </a:rPr>
              <a:t>stațiile</a:t>
            </a:r>
            <a:r>
              <a:rPr lang="en-US" sz="1800" i="1" dirty="0" smtClean="0">
                <a:solidFill>
                  <a:schemeClr val="accent6"/>
                </a:solidFill>
              </a:rPr>
              <a:t> de </a:t>
            </a:r>
            <a:r>
              <a:rPr lang="en-US" sz="1800" i="1" dirty="0" err="1" smtClean="0">
                <a:solidFill>
                  <a:schemeClr val="accent6"/>
                </a:solidFill>
              </a:rPr>
              <a:t>bază</a:t>
            </a:r>
            <a:r>
              <a:rPr lang="en-US" sz="1800" i="1" dirty="0" smtClean="0">
                <a:solidFill>
                  <a:schemeClr val="accent6"/>
                </a:solidFill>
              </a:rPr>
              <a:t> ale </a:t>
            </a:r>
            <a:r>
              <a:rPr lang="en-US" sz="1800" i="1" dirty="0" err="1" smtClean="0">
                <a:solidFill>
                  <a:schemeClr val="accent6"/>
                </a:solidFill>
              </a:rPr>
              <a:t>furnizorilor</a:t>
            </a:r>
            <a:r>
              <a:rPr lang="en-US" sz="1800" i="1" dirty="0" smtClean="0">
                <a:solidFill>
                  <a:schemeClr val="accent6"/>
                </a:solidFill>
              </a:rPr>
              <a:t> </a:t>
            </a:r>
            <a:r>
              <a:rPr lang="en-US" sz="1800" i="1" dirty="0" err="1" smtClean="0">
                <a:solidFill>
                  <a:schemeClr val="accent6"/>
                </a:solidFill>
              </a:rPr>
              <a:t>oficiali</a:t>
            </a:r>
            <a:r>
              <a:rPr lang="en-US" sz="1800" dirty="0" smtClean="0">
                <a:solidFill>
                  <a:schemeClr val="accent6"/>
                </a:solidFill>
              </a:rPr>
              <a:t/>
            </a:r>
            <a:br>
              <a:rPr lang="en-US" sz="1800" dirty="0" smtClean="0">
                <a:solidFill>
                  <a:schemeClr val="accent6"/>
                </a:solidFill>
              </a:rPr>
            </a:br>
            <a:r>
              <a:rPr lang="en-US" sz="1800" i="1" dirty="0" smtClean="0">
                <a:solidFill>
                  <a:schemeClr val="accent6"/>
                </a:solidFill>
              </a:rPr>
              <a:t>de </a:t>
            </a:r>
            <a:r>
              <a:rPr lang="en-US" sz="1800" i="1" dirty="0" err="1" smtClean="0">
                <a:solidFill>
                  <a:schemeClr val="accent6"/>
                </a:solidFill>
              </a:rPr>
              <a:t>servicii</a:t>
            </a:r>
            <a:r>
              <a:rPr lang="en-US" sz="1800" i="1" dirty="0" smtClean="0">
                <a:solidFill>
                  <a:schemeClr val="accent6"/>
                </a:solidFill>
              </a:rPr>
              <a:t> GSM (IMSI CATCHER DETECTOR)</a:t>
            </a:r>
            <a:endParaRPr lang="en-US" sz="1800" dirty="0">
              <a:solidFill>
                <a:schemeClr val="accent6"/>
              </a:solidFill>
            </a:endParaRPr>
          </a:p>
        </p:txBody>
      </p:sp>
      <p:sp>
        <p:nvSpPr>
          <p:cNvPr id="3" name="Subtitlu 2">
            <a:extLst>
              <a:ext uri="{FF2B5EF4-FFF2-40B4-BE49-F238E27FC236}">
                <a16:creationId xmlns:a16="http://schemas.microsoft.com/office/drawing/2014/main" xmlns="" id="{7C85D3CE-F0EC-43FD-844C-7302013D95CF}"/>
              </a:ext>
            </a:extLst>
          </p:cNvPr>
          <p:cNvSpPr>
            <a:spLocks noGrp="1"/>
          </p:cNvSpPr>
          <p:nvPr>
            <p:ph type="subTitle" idx="1"/>
          </p:nvPr>
        </p:nvSpPr>
        <p:spPr>
          <a:xfrm>
            <a:off x="6889172" y="5825693"/>
            <a:ext cx="5837694" cy="710189"/>
          </a:xfrm>
        </p:spPr>
        <p:txBody>
          <a:bodyPr rtlCol="0">
            <a:normAutofit/>
          </a:bodyPr>
          <a:lstStyle/>
          <a:p>
            <a:pPr rtl="0"/>
            <a:r>
              <a:rPr lang="ro-RO" sz="1800" i="1" dirty="0" smtClean="0">
                <a:solidFill>
                  <a:srgbClr val="FFFFFF"/>
                </a:solidFill>
              </a:rPr>
              <a:t>Sd. Sg. Maj.Olteanu Ștefan</a:t>
            </a:r>
            <a:endParaRPr lang="ro-RO" sz="1800" i="1" dirty="0">
              <a:solidFill>
                <a:srgbClr val="FFFFFF"/>
              </a:solidFill>
            </a:endParaRPr>
          </a:p>
        </p:txBody>
      </p:sp>
    </p:spTree>
    <p:extLst>
      <p:ext uri="{BB962C8B-B14F-4D97-AF65-F5344CB8AC3E}">
        <p14:creationId xmlns:p14="http://schemas.microsoft.com/office/powerpoint/2010/main" xmlns="" val="6969221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Concluzii</a:t>
            </a:r>
            <a:endParaRPr lang="en-US" dirty="0"/>
          </a:p>
        </p:txBody>
      </p:sp>
      <p:sp>
        <p:nvSpPr>
          <p:cNvPr id="3" name="Text Placeholder 2"/>
          <p:cNvSpPr>
            <a:spLocks noGrp="1"/>
          </p:cNvSpPr>
          <p:nvPr>
            <p:ph type="body" idx="1"/>
          </p:nvPr>
        </p:nvSpPr>
        <p:spPr/>
        <p:txBody>
          <a:bodyPr/>
          <a:lstStyle/>
          <a:p>
            <a:r>
              <a:rPr lang="ro-RO" dirty="0" smtClean="0"/>
              <a:t>Verificarea tuturor celulelor</a:t>
            </a:r>
            <a:endParaRPr lang="en-US" dirty="0"/>
          </a:p>
        </p:txBody>
      </p:sp>
      <p:sp>
        <p:nvSpPr>
          <p:cNvPr id="4" name="Text Placeholder 3"/>
          <p:cNvSpPr>
            <a:spLocks noGrp="1"/>
          </p:cNvSpPr>
          <p:nvPr>
            <p:ph type="body" sz="half" idx="15"/>
          </p:nvPr>
        </p:nvSpPr>
        <p:spPr/>
        <p:txBody>
          <a:bodyPr/>
          <a:lstStyle/>
          <a:p>
            <a:pPr>
              <a:buFont typeface="Wingdings" pitchFamily="2" charset="2"/>
              <a:buChar char="ü"/>
            </a:pPr>
            <a:r>
              <a:rPr lang="ro-RO" dirty="0" smtClean="0"/>
              <a:t>Aplicația a reușit să verifice fiecare celulă la care telefonul s-a conectat.</a:t>
            </a:r>
          </a:p>
          <a:p>
            <a:pPr>
              <a:buFont typeface="Wingdings" pitchFamily="2" charset="2"/>
              <a:buChar char="ü"/>
            </a:pPr>
            <a:r>
              <a:rPr lang="ro-RO" dirty="0" smtClean="0"/>
              <a:t>Aplicația nu funcționează atunci când nu este folosită deoarece este o mare consumatoare de energie</a:t>
            </a:r>
            <a:endParaRPr lang="en-US" dirty="0"/>
          </a:p>
        </p:txBody>
      </p:sp>
      <p:sp>
        <p:nvSpPr>
          <p:cNvPr id="7" name="Text Placeholder 6"/>
          <p:cNvSpPr>
            <a:spLocks noGrp="1"/>
          </p:cNvSpPr>
          <p:nvPr>
            <p:ph type="body" sz="quarter" idx="13"/>
          </p:nvPr>
        </p:nvSpPr>
        <p:spPr/>
        <p:txBody>
          <a:bodyPr/>
          <a:lstStyle/>
          <a:p>
            <a:r>
              <a:rPr lang="ro-RO" dirty="0" smtClean="0"/>
              <a:t>Nevoia unei astfel de aplicații</a:t>
            </a:r>
            <a:endParaRPr lang="en-US" dirty="0"/>
          </a:p>
        </p:txBody>
      </p:sp>
      <p:sp>
        <p:nvSpPr>
          <p:cNvPr id="8" name="Text Placeholder 7"/>
          <p:cNvSpPr>
            <a:spLocks noGrp="1"/>
          </p:cNvSpPr>
          <p:nvPr>
            <p:ph type="body" sz="half" idx="17"/>
          </p:nvPr>
        </p:nvSpPr>
        <p:spPr/>
        <p:txBody>
          <a:bodyPr/>
          <a:lstStyle/>
          <a:p>
            <a:pPr>
              <a:buFont typeface="Wingdings" pitchFamily="2" charset="2"/>
              <a:buChar char="ü"/>
            </a:pPr>
            <a:r>
              <a:rPr lang="ro-RO" dirty="0" smtClean="0"/>
              <a:t>Utilizatorii pot ști dacă au fost ținta unui atac</a:t>
            </a:r>
          </a:p>
          <a:p>
            <a:pPr>
              <a:buFont typeface="Wingdings" pitchFamily="2" charset="2"/>
              <a:buChar char="ü"/>
            </a:pPr>
            <a:r>
              <a:rPr lang="ro-RO" dirty="0" smtClean="0"/>
              <a:t>Utilizatorii obișnuiți vor avea o oarecare idee despre </a:t>
            </a:r>
            <a:r>
              <a:rPr lang="ro-RO" dirty="0" smtClean="0"/>
              <a:t>activitățile suspicioase </a:t>
            </a:r>
            <a:r>
              <a:rPr lang="ro-RO" dirty="0" smtClean="0"/>
              <a:t>de la nivelul rețelei de telefonie</a:t>
            </a:r>
            <a:r>
              <a:rPr lang="ro-RO" dirty="0" smtClean="0"/>
              <a:t>.</a:t>
            </a:r>
          </a:p>
          <a:p>
            <a:pPr>
              <a:buFont typeface="Wingdings" pitchFamily="2" charset="2"/>
              <a:buChar char="ü"/>
            </a:pPr>
            <a:r>
              <a:rPr lang="ro-RO" dirty="0" smtClean="0"/>
              <a:t>Utilizatorii vor avea întotdeauna acces la datele despre celula la care telefonul lor s-a conectat</a:t>
            </a:r>
            <a:endParaRPr lang="ro-RO" dirty="0" smtClean="0"/>
          </a:p>
          <a:p>
            <a:pPr>
              <a:buFont typeface="Wingdings" pitchFamily="2" charset="2"/>
              <a:buChar char="ü"/>
            </a:pP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5" name="Imagine 4" descr="imagine decorativă cu modelul unei ținte">
            <a:extLst>
              <a:ext uri="{FF2B5EF4-FFF2-40B4-BE49-F238E27FC236}">
                <a16:creationId xmlns:a16="http://schemas.microsoft.com/office/drawing/2014/main" xmlns="" id="{4BE4B96E-5EA8-4897-BE2C-FDAE5768F9C4}"/>
              </a:ext>
            </a:extLst>
          </p:cNvPr>
          <p:cNvPicPr>
            <a:picLocks noChangeAspect="1"/>
          </p:cNvPicPr>
          <p:nvPr/>
        </p:nvPicPr>
        <p:blipFill rotWithShape="1">
          <a:blip r:embed="rId3">
            <a:alphaModFix amt="15000"/>
          </a:blip>
          <a:srcRect t="6584" b="9171"/>
          <a:stretch/>
        </p:blipFill>
        <p:spPr>
          <a:xfrm>
            <a:off x="20" y="2030"/>
            <a:ext cx="12191980" cy="6855970"/>
          </a:xfrm>
          <a:prstGeom prst="rect">
            <a:avLst/>
          </a:prstGeom>
        </p:spPr>
      </p:pic>
      <p:sp>
        <p:nvSpPr>
          <p:cNvPr id="25" name="Dreptunghi 24">
            <a:extLst>
              <a:ext uri="{FF2B5EF4-FFF2-40B4-BE49-F238E27FC236}">
                <a16:creationId xmlns:a16="http://schemas.microsoft.com/office/drawing/2014/main" xmlns="" id="{4DE0D6BE-330A-422D-9BD9-1E18F73C6E1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ro-RO" sz="1800" b="0" i="0" u="none" strike="noStrike" kern="0" cap="none" spc="0" normalizeH="0" baseline="0" dirty="0">
              <a:ln>
                <a:noFill/>
              </a:ln>
              <a:solidFill>
                <a:prstClr val="white"/>
              </a:solidFill>
              <a:effectLst/>
              <a:uLnTx/>
              <a:uFillTx/>
              <a:latin typeface="Calibri"/>
              <a:ea typeface="+mn-ea"/>
              <a:cs typeface="+mn-cs"/>
            </a:endParaRPr>
          </a:p>
        </p:txBody>
      </p:sp>
      <p:sp>
        <p:nvSpPr>
          <p:cNvPr id="2" name="Titlu 1">
            <a:extLst>
              <a:ext uri="{FF2B5EF4-FFF2-40B4-BE49-F238E27FC236}">
                <a16:creationId xmlns:a16="http://schemas.microsoft.com/office/drawing/2014/main" xmlns="" id="{6E61A9E1-AECC-49E8-8865-1C160302B7FA}"/>
              </a:ext>
            </a:extLst>
          </p:cNvPr>
          <p:cNvSpPr>
            <a:spLocks noGrp="1"/>
          </p:cNvSpPr>
          <p:nvPr>
            <p:ph type="title"/>
          </p:nvPr>
        </p:nvSpPr>
        <p:spPr>
          <a:xfrm>
            <a:off x="913795" y="609600"/>
            <a:ext cx="10353761" cy="1326321"/>
          </a:xfrm>
        </p:spPr>
        <p:txBody>
          <a:bodyPr rtlCol="0">
            <a:normAutofit/>
          </a:bodyPr>
          <a:lstStyle/>
          <a:p>
            <a:r>
              <a:rPr lang="ro-RO" dirty="0" smtClean="0"/>
              <a:t>Metodologia de cercetare</a:t>
            </a:r>
            <a:endParaRPr lang="ro-RO" dirty="0"/>
          </a:p>
        </p:txBody>
      </p:sp>
      <p:sp>
        <p:nvSpPr>
          <p:cNvPr id="6" name="Content Placeholder 5"/>
          <p:cNvSpPr>
            <a:spLocks noGrp="1"/>
          </p:cNvSpPr>
          <p:nvPr>
            <p:ph idx="1"/>
          </p:nvPr>
        </p:nvSpPr>
        <p:spPr/>
        <p:txBody>
          <a:bodyPr/>
          <a:lstStyle/>
          <a:p>
            <a:pPr>
              <a:buNone/>
            </a:pPr>
            <a:r>
              <a:rPr lang="ro-RO" b="1" dirty="0" smtClean="0"/>
              <a:t>Ce am citit?</a:t>
            </a:r>
          </a:p>
          <a:p>
            <a:pPr>
              <a:buFont typeface="Wingdings" pitchFamily="2" charset="2"/>
              <a:buChar char="ü"/>
            </a:pPr>
            <a:r>
              <a:rPr lang="ro-RO" dirty="0" smtClean="0"/>
              <a:t>„Gotta Catch</a:t>
            </a:r>
            <a:r>
              <a:rPr lang="en-US" dirty="0" smtClean="0"/>
              <a:t>’</a:t>
            </a:r>
            <a:r>
              <a:rPr lang="en-US" dirty="0" err="1" smtClean="0"/>
              <a:t>Em</a:t>
            </a:r>
            <a:r>
              <a:rPr lang="en-US" dirty="0" smtClean="0"/>
              <a:t> All: Understanding How IMSI-Catchers Exploit Cell Networks</a:t>
            </a:r>
            <a:r>
              <a:rPr lang="ro-RO" dirty="0" smtClean="0"/>
              <a:t>”,  Lab Threat, 2019</a:t>
            </a:r>
          </a:p>
          <a:p>
            <a:pPr>
              <a:buFont typeface="Wingdings" pitchFamily="2" charset="2"/>
              <a:buChar char="ü"/>
            </a:pPr>
            <a:r>
              <a:rPr lang="ro-RO" dirty="0" smtClean="0"/>
              <a:t>„IMSI-Catch Me If You Can: IMSI-Catcher-Catchers”,  </a:t>
            </a:r>
            <a:r>
              <a:rPr lang="en-US" dirty="0" smtClean="0"/>
              <a:t>Adrian </a:t>
            </a:r>
            <a:r>
              <a:rPr lang="en-US" dirty="0" err="1" smtClean="0"/>
              <a:t>Dabrowski</a:t>
            </a:r>
            <a:r>
              <a:rPr lang="en-US" dirty="0" smtClean="0"/>
              <a:t>, Nicola </a:t>
            </a:r>
            <a:r>
              <a:rPr lang="en-US" dirty="0" err="1" smtClean="0"/>
              <a:t>Pianta</a:t>
            </a:r>
            <a:r>
              <a:rPr lang="en-US" dirty="0" smtClean="0"/>
              <a:t>, Thomas </a:t>
            </a:r>
            <a:r>
              <a:rPr lang="en-US" dirty="0" err="1" smtClean="0"/>
              <a:t>Klepp</a:t>
            </a:r>
            <a:r>
              <a:rPr lang="en-US" dirty="0" smtClean="0"/>
              <a:t>, Martin </a:t>
            </a:r>
            <a:r>
              <a:rPr lang="en-US" dirty="0" err="1" smtClean="0"/>
              <a:t>Mulazzani</a:t>
            </a:r>
            <a:r>
              <a:rPr lang="en-US" dirty="0" smtClean="0"/>
              <a:t>, 2014</a:t>
            </a:r>
            <a:endParaRPr lang="ro-RO" dirty="0" smtClean="0"/>
          </a:p>
          <a:p>
            <a:pPr>
              <a:buFont typeface="Wingdings" pitchFamily="2" charset="2"/>
              <a:buChar char="ü"/>
            </a:pPr>
            <a:r>
              <a:rPr lang="ro-RO" dirty="0" smtClean="0"/>
              <a:t>„</a:t>
            </a:r>
            <a:r>
              <a:rPr lang="en-US" dirty="0" smtClean="0"/>
              <a:t>Security in the GSM </a:t>
            </a:r>
            <a:r>
              <a:rPr lang="en-US" dirty="0" smtClean="0"/>
              <a:t>Network</a:t>
            </a:r>
            <a:r>
              <a:rPr lang="ro-RO" i="1" dirty="0" smtClean="0"/>
              <a:t>”,  </a:t>
            </a:r>
            <a:r>
              <a:rPr lang="en-US" dirty="0" err="1" smtClean="0"/>
              <a:t>Korkusuz</a:t>
            </a:r>
            <a:r>
              <a:rPr lang="en-US" dirty="0" smtClean="0"/>
              <a:t> </a:t>
            </a:r>
            <a:r>
              <a:rPr lang="en-US" dirty="0" err="1" smtClean="0"/>
              <a:t>Ammar</a:t>
            </a:r>
            <a:r>
              <a:rPr lang="en-US" dirty="0" smtClean="0"/>
              <a:t> </a:t>
            </a:r>
            <a:r>
              <a:rPr lang="en-US" dirty="0" err="1" smtClean="0"/>
              <a:t>Yasir</a:t>
            </a:r>
            <a:r>
              <a:rPr lang="ro-RO" dirty="0" smtClean="0"/>
              <a:t>, 2012 </a:t>
            </a:r>
          </a:p>
          <a:p>
            <a:pPr>
              <a:buNone/>
            </a:pPr>
            <a:r>
              <a:rPr lang="ro-RO" b="1" dirty="0" smtClean="0"/>
              <a:t>Discuții cu persoane din domeniul radio.</a:t>
            </a:r>
            <a:endParaRPr lang="ro-RO" b="1" dirty="0" smtClean="0"/>
          </a:p>
        </p:txBody>
      </p:sp>
    </p:spTree>
    <p:extLst>
      <p:ext uri="{BB962C8B-B14F-4D97-AF65-F5344CB8AC3E}">
        <p14:creationId xmlns:p14="http://schemas.microsoft.com/office/powerpoint/2010/main" xmlns="" val="30387340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OBIECTIVE</a:t>
            </a:r>
            <a:endParaRPr lang="en-US" dirty="0"/>
          </a:p>
        </p:txBody>
      </p:sp>
      <p:sp>
        <p:nvSpPr>
          <p:cNvPr id="3" name="Text Placeholder 2"/>
          <p:cNvSpPr>
            <a:spLocks noGrp="1"/>
          </p:cNvSpPr>
          <p:nvPr>
            <p:ph type="body" idx="1"/>
          </p:nvPr>
        </p:nvSpPr>
        <p:spPr/>
        <p:txBody>
          <a:bodyPr/>
          <a:lstStyle/>
          <a:p>
            <a:r>
              <a:rPr lang="ro-RO" dirty="0" smtClean="0"/>
              <a:t>Ce am avut de realizat</a:t>
            </a:r>
            <a:endParaRPr lang="en-US" dirty="0"/>
          </a:p>
        </p:txBody>
      </p:sp>
      <p:sp>
        <p:nvSpPr>
          <p:cNvPr id="4" name="Text Placeholder 3"/>
          <p:cNvSpPr>
            <a:spLocks noGrp="1"/>
          </p:cNvSpPr>
          <p:nvPr>
            <p:ph type="body" sz="half" idx="15"/>
          </p:nvPr>
        </p:nvSpPr>
        <p:spPr/>
        <p:txBody>
          <a:bodyPr/>
          <a:lstStyle/>
          <a:p>
            <a:pPr algn="l">
              <a:buFont typeface="Wingdings" pitchFamily="2" charset="2"/>
              <a:buChar char="q"/>
            </a:pPr>
            <a:r>
              <a:rPr lang="ro-RO" dirty="0" smtClean="0"/>
              <a:t> S</a:t>
            </a:r>
            <a:r>
              <a:rPr lang="ro-RO" dirty="0" smtClean="0"/>
              <a:t>tudierea: protocolul GSM + tehnici de programare Java, Android</a:t>
            </a:r>
          </a:p>
          <a:p>
            <a:pPr algn="l">
              <a:buFont typeface="Wingdings" pitchFamily="2" charset="2"/>
              <a:buChar char="q"/>
            </a:pPr>
            <a:r>
              <a:rPr lang="ro-RO" dirty="0" smtClean="0"/>
              <a:t>Aplicatie Android care să permită:</a:t>
            </a:r>
          </a:p>
          <a:p>
            <a:pPr lvl="1">
              <a:buFont typeface="Wingdings" pitchFamily="2" charset="2"/>
              <a:buChar char="q"/>
            </a:pPr>
            <a:r>
              <a:rPr lang="ro-RO" dirty="0" smtClean="0"/>
              <a:t>Colectarea datelor din rețea și stocarea acestora într-o bază de date</a:t>
            </a:r>
          </a:p>
          <a:p>
            <a:pPr lvl="1">
              <a:buFont typeface="Wingdings" pitchFamily="2" charset="2"/>
              <a:buChar char="q"/>
            </a:pPr>
            <a:r>
              <a:rPr lang="ro-RO" dirty="0" smtClean="0"/>
              <a:t>Analizarea datelor obținute de la antena curentă</a:t>
            </a:r>
          </a:p>
          <a:p>
            <a:pPr lvl="1">
              <a:buFont typeface="Wingdings" pitchFamily="2" charset="2"/>
              <a:buChar char="q"/>
            </a:pPr>
            <a:r>
              <a:rPr lang="ro-RO" dirty="0" smtClean="0"/>
              <a:t>Întoarcerea către utilizator a unui răspuns</a:t>
            </a:r>
          </a:p>
          <a:p>
            <a:pPr algn="l">
              <a:buFont typeface="Wingdings" pitchFamily="2" charset="2"/>
              <a:buChar char="q"/>
            </a:pPr>
            <a:endParaRPr lang="en-US" dirty="0"/>
          </a:p>
        </p:txBody>
      </p:sp>
      <p:sp>
        <p:nvSpPr>
          <p:cNvPr id="7" name="Text Placeholder 6"/>
          <p:cNvSpPr>
            <a:spLocks noGrp="1"/>
          </p:cNvSpPr>
          <p:nvPr>
            <p:ph type="body" sz="quarter" idx="13"/>
          </p:nvPr>
        </p:nvSpPr>
        <p:spPr/>
        <p:txBody>
          <a:bodyPr/>
          <a:lstStyle/>
          <a:p>
            <a:r>
              <a:rPr lang="ro-RO" dirty="0" smtClean="0"/>
              <a:t>Ce am realizat</a:t>
            </a:r>
            <a:endParaRPr lang="en-US" dirty="0"/>
          </a:p>
        </p:txBody>
      </p:sp>
      <p:sp>
        <p:nvSpPr>
          <p:cNvPr id="8" name="Text Placeholder 7"/>
          <p:cNvSpPr>
            <a:spLocks noGrp="1"/>
          </p:cNvSpPr>
          <p:nvPr>
            <p:ph type="body" sz="half" idx="17"/>
          </p:nvPr>
        </p:nvSpPr>
        <p:spPr/>
        <p:txBody>
          <a:bodyPr/>
          <a:lstStyle/>
          <a:p>
            <a:pPr algn="l">
              <a:buFont typeface="Wingdings" pitchFamily="2" charset="2"/>
              <a:buChar char="ü"/>
            </a:pPr>
            <a:r>
              <a:rPr lang="ro-RO" dirty="0" smtClean="0"/>
              <a:t>STUDIU</a:t>
            </a:r>
          </a:p>
          <a:p>
            <a:pPr algn="l">
              <a:buFont typeface="Wingdings" pitchFamily="2" charset="2"/>
              <a:buChar char="ü"/>
            </a:pPr>
            <a:r>
              <a:rPr lang="ro-RO" dirty="0" smtClean="0"/>
              <a:t>Aplicatie</a:t>
            </a:r>
          </a:p>
          <a:p>
            <a:pPr lvl="1">
              <a:buFont typeface="Wingdings" pitchFamily="2" charset="2"/>
              <a:buChar char="ü"/>
            </a:pPr>
            <a:r>
              <a:rPr lang="ro-RO" dirty="0" smtClean="0"/>
              <a:t>Preluarea datelor din rețea</a:t>
            </a:r>
          </a:p>
          <a:p>
            <a:pPr lvl="1">
              <a:buFont typeface="Wingdings" pitchFamily="2" charset="2"/>
              <a:buChar char="ü"/>
            </a:pPr>
            <a:r>
              <a:rPr lang="ro-RO" dirty="0" smtClean="0"/>
              <a:t>Stocarea datelor într-o baza de date</a:t>
            </a:r>
          </a:p>
          <a:p>
            <a:pPr lvl="1">
              <a:buFont typeface="Wingdings" pitchFamily="2" charset="2"/>
              <a:buChar char="ü"/>
            </a:pPr>
            <a:r>
              <a:rPr lang="ro-RO" dirty="0" smtClean="0"/>
              <a:t>Analiza datelor obținute</a:t>
            </a:r>
          </a:p>
          <a:p>
            <a:pPr lvl="1">
              <a:buFont typeface="Wingdings" pitchFamily="2" charset="2"/>
              <a:buChar char="ü"/>
            </a:pPr>
            <a:r>
              <a:rPr lang="ro-RO" dirty="0" smtClean="0"/>
              <a:t>Utilizatorul primește răspuns imediat ce testele au fost finalizate</a:t>
            </a:r>
          </a:p>
          <a:p>
            <a:pPr lvl="1"/>
            <a:endParaRPr lang="ro-RO" dirty="0" smtClean="0"/>
          </a:p>
          <a:p>
            <a:pPr lvl="1">
              <a:buFont typeface="Wingdings" pitchFamily="2" charset="2"/>
              <a:buChar char="ü"/>
            </a:pP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INSTRUMENTELE UTILIZATE</a:t>
            </a:r>
            <a:endParaRPr lang="en-US" dirty="0"/>
          </a:p>
        </p:txBody>
      </p:sp>
      <p:sp>
        <p:nvSpPr>
          <p:cNvPr id="3" name="Text Placeholder 2"/>
          <p:cNvSpPr>
            <a:spLocks noGrp="1"/>
          </p:cNvSpPr>
          <p:nvPr>
            <p:ph type="body" idx="1"/>
          </p:nvPr>
        </p:nvSpPr>
        <p:spPr/>
        <p:txBody>
          <a:bodyPr/>
          <a:lstStyle/>
          <a:p>
            <a:r>
              <a:rPr lang="ro-RO" dirty="0" smtClean="0"/>
              <a:t>Android Studio</a:t>
            </a:r>
            <a:endParaRPr lang="en-US" dirty="0"/>
          </a:p>
        </p:txBody>
      </p:sp>
      <p:sp>
        <p:nvSpPr>
          <p:cNvPr id="4" name="Text Placeholder 3"/>
          <p:cNvSpPr>
            <a:spLocks noGrp="1"/>
          </p:cNvSpPr>
          <p:nvPr>
            <p:ph type="body" sz="half" idx="15"/>
          </p:nvPr>
        </p:nvSpPr>
        <p:spPr/>
        <p:txBody>
          <a:bodyPr/>
          <a:lstStyle/>
          <a:p>
            <a:r>
              <a:rPr lang="ro-RO" dirty="0" smtClean="0"/>
              <a:t>-pentru dezvoltarea aplicației</a:t>
            </a:r>
          </a:p>
          <a:p>
            <a:r>
              <a:rPr lang="ro-RO" dirty="0" smtClean="0"/>
              <a:t>-telefon pe care Android Studio instala aplicația pentru a putea fi testată</a:t>
            </a:r>
            <a:endParaRPr lang="en-US" dirty="0"/>
          </a:p>
        </p:txBody>
      </p:sp>
      <p:sp>
        <p:nvSpPr>
          <p:cNvPr id="5" name="Text Placeholder 4"/>
          <p:cNvSpPr>
            <a:spLocks noGrp="1"/>
          </p:cNvSpPr>
          <p:nvPr>
            <p:ph type="body" sz="quarter" idx="3"/>
          </p:nvPr>
        </p:nvSpPr>
        <p:spPr/>
        <p:txBody>
          <a:bodyPr/>
          <a:lstStyle/>
          <a:p>
            <a:r>
              <a:rPr lang="ro-RO" dirty="0" smtClean="0"/>
              <a:t>Firebase</a:t>
            </a:r>
            <a:endParaRPr lang="en-US" dirty="0"/>
          </a:p>
        </p:txBody>
      </p:sp>
      <p:sp>
        <p:nvSpPr>
          <p:cNvPr id="6" name="Text Placeholder 5"/>
          <p:cNvSpPr>
            <a:spLocks noGrp="1"/>
          </p:cNvSpPr>
          <p:nvPr>
            <p:ph type="body" sz="half" idx="16"/>
          </p:nvPr>
        </p:nvSpPr>
        <p:spPr/>
        <p:txBody>
          <a:bodyPr/>
          <a:lstStyle/>
          <a:p>
            <a:r>
              <a:rPr lang="ro-RO" dirty="0" smtClean="0"/>
              <a:t>-API utilizat pentru stocarea datelor </a:t>
            </a:r>
          </a:p>
          <a:p>
            <a:r>
              <a:rPr lang="ro-RO" dirty="0" smtClean="0"/>
              <a:t>-descărcarea datelor se realizează în mod asincron fără a interfera cu firul principal</a:t>
            </a:r>
            <a:endParaRPr lang="en-US" dirty="0"/>
          </a:p>
        </p:txBody>
      </p:sp>
      <p:sp>
        <p:nvSpPr>
          <p:cNvPr id="7" name="Text Placeholder 6"/>
          <p:cNvSpPr>
            <a:spLocks noGrp="1"/>
          </p:cNvSpPr>
          <p:nvPr>
            <p:ph type="body" sz="quarter" idx="13"/>
          </p:nvPr>
        </p:nvSpPr>
        <p:spPr/>
        <p:txBody>
          <a:bodyPr/>
          <a:lstStyle/>
          <a:p>
            <a:r>
              <a:rPr lang="ro-RO" dirty="0" smtClean="0"/>
              <a:t>Open Cell Id</a:t>
            </a:r>
            <a:endParaRPr lang="en-US" dirty="0"/>
          </a:p>
        </p:txBody>
      </p:sp>
      <p:sp>
        <p:nvSpPr>
          <p:cNvPr id="8" name="Text Placeholder 7"/>
          <p:cNvSpPr>
            <a:spLocks noGrp="1"/>
          </p:cNvSpPr>
          <p:nvPr>
            <p:ph type="body" sz="half" idx="17"/>
          </p:nvPr>
        </p:nvSpPr>
        <p:spPr/>
        <p:txBody>
          <a:bodyPr/>
          <a:lstStyle/>
          <a:p>
            <a:r>
              <a:rPr lang="ro-RO" dirty="0" smtClean="0"/>
              <a:t>-API utilizat pentru obținerea de informații despre celula la care telefonul s-a conectat</a:t>
            </a:r>
          </a:p>
          <a:p>
            <a:r>
              <a:rPr lang="ro-RO" dirty="0" smtClean="0"/>
              <a:t>-interogat cu ajutorul unui HttpRequest</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Arhitectura Aplicației(1)</a:t>
            </a:r>
            <a:endParaRPr lang="en-US" dirty="0"/>
          </a:p>
        </p:txBody>
      </p:sp>
      <p:pic>
        <p:nvPicPr>
          <p:cNvPr id="1026" name="Picture 2" descr="C:\Users\Stefan\AppData\Local\Microsoft\Windows\INetCache\IE\J0OMHIBL\iPhone-5[1].png"/>
          <p:cNvPicPr>
            <a:picLocks noChangeAspect="1" noChangeArrowheads="1"/>
          </p:cNvPicPr>
          <p:nvPr/>
        </p:nvPicPr>
        <p:blipFill>
          <a:blip r:embed="rId3"/>
          <a:srcRect/>
          <a:stretch>
            <a:fillRect/>
          </a:stretch>
        </p:blipFill>
        <p:spPr bwMode="auto">
          <a:xfrm>
            <a:off x="5451994" y="3817857"/>
            <a:ext cx="1250463" cy="2617727"/>
          </a:xfrm>
          <a:prstGeom prst="rect">
            <a:avLst/>
          </a:prstGeom>
          <a:noFill/>
        </p:spPr>
      </p:pic>
      <p:sp>
        <p:nvSpPr>
          <p:cNvPr id="10" name="TextBox 9"/>
          <p:cNvSpPr txBox="1"/>
          <p:nvPr/>
        </p:nvSpPr>
        <p:spPr>
          <a:xfrm>
            <a:off x="5495825" y="4666267"/>
            <a:ext cx="1159497" cy="923330"/>
          </a:xfrm>
          <a:prstGeom prst="rect">
            <a:avLst/>
          </a:prstGeom>
          <a:noFill/>
        </p:spPr>
        <p:txBody>
          <a:bodyPr wrap="square" rtlCol="0">
            <a:spAutoFit/>
          </a:bodyPr>
          <a:lstStyle/>
          <a:p>
            <a:r>
              <a:rPr lang="ro-RO" dirty="0" smtClean="0">
                <a:solidFill>
                  <a:schemeClr val="bg1"/>
                </a:solidFill>
              </a:rPr>
              <a:t>IMSI Catcher Detector</a:t>
            </a:r>
            <a:endParaRPr lang="en-US" dirty="0">
              <a:solidFill>
                <a:schemeClr val="bg1"/>
              </a:solidFill>
            </a:endParaRPr>
          </a:p>
        </p:txBody>
      </p:sp>
      <p:pic>
        <p:nvPicPr>
          <p:cNvPr id="1027" name="Picture 3" descr="C:\Users\Stefan\AppData\Local\Microsoft\Windows\INetCache\IE\J0OMHIBL\Database-Free-Download-PNG[1].png"/>
          <p:cNvPicPr>
            <a:picLocks noChangeAspect="1" noChangeArrowheads="1"/>
          </p:cNvPicPr>
          <p:nvPr/>
        </p:nvPicPr>
        <p:blipFill>
          <a:blip r:embed="rId4"/>
          <a:srcRect/>
          <a:stretch>
            <a:fillRect/>
          </a:stretch>
        </p:blipFill>
        <p:spPr bwMode="auto">
          <a:xfrm>
            <a:off x="2602027" y="2168296"/>
            <a:ext cx="1102805" cy="1102805"/>
          </a:xfrm>
          <a:prstGeom prst="rect">
            <a:avLst/>
          </a:prstGeom>
          <a:noFill/>
        </p:spPr>
      </p:pic>
      <p:sp>
        <p:nvSpPr>
          <p:cNvPr id="12" name="TextBox 11"/>
          <p:cNvSpPr txBox="1"/>
          <p:nvPr/>
        </p:nvSpPr>
        <p:spPr>
          <a:xfrm>
            <a:off x="1611984" y="1753386"/>
            <a:ext cx="3140090" cy="369332"/>
          </a:xfrm>
          <a:prstGeom prst="rect">
            <a:avLst/>
          </a:prstGeom>
          <a:noFill/>
        </p:spPr>
        <p:txBody>
          <a:bodyPr wrap="none" rtlCol="0">
            <a:spAutoFit/>
          </a:bodyPr>
          <a:lstStyle/>
          <a:p>
            <a:r>
              <a:rPr lang="ro-RO" dirty="0" smtClean="0"/>
              <a:t>Firebase Realtime Database</a:t>
            </a:r>
            <a:endParaRPr lang="en-US" dirty="0"/>
          </a:p>
        </p:txBody>
      </p:sp>
      <p:cxnSp>
        <p:nvCxnSpPr>
          <p:cNvPr id="14" name="Straight Arrow Connector 13"/>
          <p:cNvCxnSpPr>
            <a:stCxn id="1027" idx="2"/>
            <a:endCxn id="1026" idx="1"/>
          </p:cNvCxnSpPr>
          <p:nvPr/>
        </p:nvCxnSpPr>
        <p:spPr>
          <a:xfrm rot="16200000" flipH="1">
            <a:off x="3374902" y="3049629"/>
            <a:ext cx="1855620" cy="22985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rot="10800000">
            <a:off x="3440785" y="3186260"/>
            <a:ext cx="2055045" cy="166854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21" name="Picture 3" descr="C:\Users\Stefan\AppData\Local\Microsoft\Windows\INetCache\IE\J0OMHIBL\Database-Free-Download-PNG[1].png"/>
          <p:cNvPicPr>
            <a:picLocks noChangeAspect="1" noChangeArrowheads="1"/>
          </p:cNvPicPr>
          <p:nvPr/>
        </p:nvPicPr>
        <p:blipFill>
          <a:blip r:embed="rId4"/>
          <a:srcRect/>
          <a:stretch>
            <a:fillRect/>
          </a:stretch>
        </p:blipFill>
        <p:spPr bwMode="auto">
          <a:xfrm>
            <a:off x="8108853" y="2226429"/>
            <a:ext cx="1102805" cy="1102805"/>
          </a:xfrm>
          <a:prstGeom prst="rect">
            <a:avLst/>
          </a:prstGeom>
          <a:noFill/>
        </p:spPr>
      </p:pic>
      <p:pic>
        <p:nvPicPr>
          <p:cNvPr id="1030" name="Picture 6" descr="C:\Users\Stefan\AppData\Local\Microsoft\Windows\INetCache\IE\XCJPJD52\1200px-GSM_Logo.svg[1].png"/>
          <p:cNvPicPr>
            <a:picLocks noChangeAspect="1" noChangeArrowheads="1"/>
          </p:cNvPicPr>
          <p:nvPr/>
        </p:nvPicPr>
        <p:blipFill>
          <a:blip r:embed="rId5"/>
          <a:srcRect/>
          <a:stretch>
            <a:fillRect/>
          </a:stretch>
        </p:blipFill>
        <p:spPr bwMode="auto">
          <a:xfrm>
            <a:off x="8296809" y="2356702"/>
            <a:ext cx="726889" cy="169682"/>
          </a:xfrm>
          <a:prstGeom prst="rect">
            <a:avLst/>
          </a:prstGeom>
        </p:spPr>
        <p:style>
          <a:lnRef idx="2">
            <a:schemeClr val="accent1">
              <a:shade val="50000"/>
            </a:schemeClr>
          </a:lnRef>
          <a:fillRef idx="1">
            <a:schemeClr val="accent1"/>
          </a:fillRef>
          <a:effectRef idx="0">
            <a:schemeClr val="accent1"/>
          </a:effectRef>
          <a:fontRef idx="minor">
            <a:schemeClr val="lt1"/>
          </a:fontRef>
        </p:style>
      </p:pic>
      <p:sp>
        <p:nvSpPr>
          <p:cNvPr id="24" name="TextBox 23"/>
          <p:cNvSpPr txBox="1"/>
          <p:nvPr/>
        </p:nvSpPr>
        <p:spPr>
          <a:xfrm>
            <a:off x="8031637" y="1819373"/>
            <a:ext cx="1438214" cy="369332"/>
          </a:xfrm>
          <a:prstGeom prst="rect">
            <a:avLst/>
          </a:prstGeom>
          <a:noFill/>
        </p:spPr>
        <p:txBody>
          <a:bodyPr wrap="none" rtlCol="0">
            <a:spAutoFit/>
          </a:bodyPr>
          <a:lstStyle/>
          <a:p>
            <a:r>
              <a:rPr lang="ro-RO" dirty="0" smtClean="0"/>
              <a:t>OpenCellId</a:t>
            </a:r>
            <a:endParaRPr lang="en-US" dirty="0"/>
          </a:p>
        </p:txBody>
      </p:sp>
      <p:cxnSp>
        <p:nvCxnSpPr>
          <p:cNvPr id="26" name="Straight Arrow Connector 25"/>
          <p:cNvCxnSpPr/>
          <p:nvPr/>
        </p:nvCxnSpPr>
        <p:spPr>
          <a:xfrm flipV="1">
            <a:off x="6693031" y="3223967"/>
            <a:ext cx="1593130" cy="155542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21" idx="2"/>
            <a:endCxn id="1026" idx="3"/>
          </p:cNvCxnSpPr>
          <p:nvPr/>
        </p:nvCxnSpPr>
        <p:spPr>
          <a:xfrm rot="5400000">
            <a:off x="6782614" y="3249078"/>
            <a:ext cx="1797487" cy="195779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rot="2368663">
            <a:off x="4251488" y="3723587"/>
            <a:ext cx="950901" cy="369332"/>
          </a:xfrm>
          <a:prstGeom prst="rect">
            <a:avLst/>
          </a:prstGeom>
          <a:noFill/>
        </p:spPr>
        <p:txBody>
          <a:bodyPr wrap="none" rtlCol="0">
            <a:spAutoFit/>
          </a:bodyPr>
          <a:lstStyle/>
          <a:p>
            <a:r>
              <a:rPr lang="ro-RO" dirty="0" smtClean="0"/>
              <a:t>Upload</a:t>
            </a:r>
            <a:endParaRPr lang="en-US" dirty="0"/>
          </a:p>
        </p:txBody>
      </p:sp>
      <p:sp>
        <p:nvSpPr>
          <p:cNvPr id="30" name="TextBox 29"/>
          <p:cNvSpPr txBox="1"/>
          <p:nvPr/>
        </p:nvSpPr>
        <p:spPr>
          <a:xfrm rot="2388024">
            <a:off x="3883843" y="4374038"/>
            <a:ext cx="1253100" cy="369332"/>
          </a:xfrm>
          <a:prstGeom prst="rect">
            <a:avLst/>
          </a:prstGeom>
          <a:noFill/>
        </p:spPr>
        <p:txBody>
          <a:bodyPr wrap="none" rtlCol="0">
            <a:spAutoFit/>
          </a:bodyPr>
          <a:lstStyle/>
          <a:p>
            <a:r>
              <a:rPr lang="ro-RO" dirty="0" smtClean="0"/>
              <a:t>Download</a:t>
            </a:r>
            <a:endParaRPr lang="en-US" dirty="0"/>
          </a:p>
        </p:txBody>
      </p:sp>
      <p:sp>
        <p:nvSpPr>
          <p:cNvPr id="31" name="TextBox 30"/>
          <p:cNvSpPr txBox="1"/>
          <p:nvPr/>
        </p:nvSpPr>
        <p:spPr>
          <a:xfrm rot="19015799">
            <a:off x="6749593" y="3591613"/>
            <a:ext cx="1483098" cy="369332"/>
          </a:xfrm>
          <a:prstGeom prst="rect">
            <a:avLst/>
          </a:prstGeom>
          <a:noFill/>
        </p:spPr>
        <p:txBody>
          <a:bodyPr wrap="none" rtlCol="0">
            <a:spAutoFit/>
          </a:bodyPr>
          <a:lstStyle/>
          <a:p>
            <a:r>
              <a:rPr lang="ro-RO" dirty="0" smtClean="0"/>
              <a:t>HttpRequest</a:t>
            </a:r>
            <a:endParaRPr lang="en-US" dirty="0"/>
          </a:p>
        </p:txBody>
      </p:sp>
      <p:sp>
        <p:nvSpPr>
          <p:cNvPr id="32" name="TextBox 31"/>
          <p:cNvSpPr txBox="1"/>
          <p:nvPr/>
        </p:nvSpPr>
        <p:spPr>
          <a:xfrm rot="19054121">
            <a:off x="7286918" y="4119514"/>
            <a:ext cx="1212191" cy="369332"/>
          </a:xfrm>
          <a:prstGeom prst="rect">
            <a:avLst/>
          </a:prstGeom>
          <a:noFill/>
        </p:spPr>
        <p:txBody>
          <a:bodyPr wrap="none" rtlCol="0">
            <a:spAutoFit/>
          </a:bodyPr>
          <a:lstStyle/>
          <a:p>
            <a:r>
              <a:rPr lang="ro-RO" dirty="0" smtClean="0"/>
              <a:t>Response</a:t>
            </a:r>
            <a:endParaRPr lang="en-US" dirty="0"/>
          </a:p>
        </p:txBody>
      </p:sp>
      <p:pic>
        <p:nvPicPr>
          <p:cNvPr id="33" name="Picture 3" descr="C:\Users\Stefan\AppData\Local\Microsoft\Windows\INetCache\IE\J0OMHIBL\Database-Free-Download-PNG[1].png"/>
          <p:cNvPicPr>
            <a:picLocks noChangeAspect="1" noChangeArrowheads="1"/>
          </p:cNvPicPr>
          <p:nvPr/>
        </p:nvPicPr>
        <p:blipFill>
          <a:blip r:embed="rId4"/>
          <a:srcRect/>
          <a:stretch>
            <a:fillRect/>
          </a:stretch>
        </p:blipFill>
        <p:spPr bwMode="auto">
          <a:xfrm>
            <a:off x="8429362" y="5759777"/>
            <a:ext cx="633165" cy="633165"/>
          </a:xfrm>
          <a:prstGeom prst="rect">
            <a:avLst/>
          </a:prstGeom>
          <a:noFill/>
        </p:spPr>
      </p:pic>
      <p:sp>
        <p:nvSpPr>
          <p:cNvPr id="34" name="TextBox 33"/>
          <p:cNvSpPr txBox="1"/>
          <p:nvPr/>
        </p:nvSpPr>
        <p:spPr>
          <a:xfrm>
            <a:off x="8323868" y="6325386"/>
            <a:ext cx="880369" cy="369332"/>
          </a:xfrm>
          <a:prstGeom prst="rect">
            <a:avLst/>
          </a:prstGeom>
          <a:noFill/>
        </p:spPr>
        <p:txBody>
          <a:bodyPr wrap="none" rtlCol="0">
            <a:spAutoFit/>
          </a:bodyPr>
          <a:lstStyle/>
          <a:p>
            <a:r>
              <a:rPr lang="ro-RO" dirty="0" smtClean="0"/>
              <a:t>SQLite</a:t>
            </a:r>
            <a:endParaRPr lang="en-US" dirty="0"/>
          </a:p>
        </p:txBody>
      </p:sp>
      <p:cxnSp>
        <p:nvCxnSpPr>
          <p:cNvPr id="36" name="Straight Arrow Connector 35"/>
          <p:cNvCxnSpPr>
            <a:endCxn id="33" idx="1"/>
          </p:cNvCxnSpPr>
          <p:nvPr/>
        </p:nvCxnSpPr>
        <p:spPr>
          <a:xfrm flipV="1">
            <a:off x="6693031" y="6076360"/>
            <a:ext cx="1736331" cy="39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6551629" y="5806910"/>
            <a:ext cx="2271860" cy="307777"/>
          </a:xfrm>
          <a:prstGeom prst="rect">
            <a:avLst/>
          </a:prstGeom>
          <a:noFill/>
        </p:spPr>
        <p:txBody>
          <a:bodyPr wrap="square" rtlCol="0">
            <a:spAutoFit/>
          </a:bodyPr>
          <a:lstStyle/>
          <a:p>
            <a:r>
              <a:rPr lang="ro-RO" sz="1400" dirty="0" smtClean="0"/>
              <a:t>Insert Signal Strength</a:t>
            </a:r>
            <a:endParaRPr lang="en-US" sz="1400" dirty="0"/>
          </a:p>
        </p:txBody>
      </p:sp>
      <p:cxnSp>
        <p:nvCxnSpPr>
          <p:cNvPr id="40" name="Straight Arrow Connector 39"/>
          <p:cNvCxnSpPr/>
          <p:nvPr/>
        </p:nvCxnSpPr>
        <p:spPr>
          <a:xfrm rot="10800000">
            <a:off x="6674178" y="6259398"/>
            <a:ext cx="1772239"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6777873" y="6249972"/>
            <a:ext cx="1399037" cy="276999"/>
          </a:xfrm>
          <a:prstGeom prst="rect">
            <a:avLst/>
          </a:prstGeom>
          <a:noFill/>
        </p:spPr>
        <p:txBody>
          <a:bodyPr wrap="none" rtlCol="0">
            <a:spAutoFit/>
          </a:bodyPr>
          <a:lstStyle/>
          <a:p>
            <a:r>
              <a:rPr lang="ro-RO" sz="1200" dirty="0" smtClean="0"/>
              <a:t>Get signal values</a:t>
            </a:r>
            <a:endParaRPr lang="en-US" sz="12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Arhitectura aplicației(2)</a:t>
            </a:r>
            <a:endParaRPr lang="en-US" dirty="0"/>
          </a:p>
        </p:txBody>
      </p:sp>
      <p:pic>
        <p:nvPicPr>
          <p:cNvPr id="2052" name="Picture 4" descr="C:\Users\Stefan\AppData\Local\Microsoft\Windows\INetCache\IE\XCJPJD52\1200px-Stick_Figure.svg[1].png"/>
          <p:cNvPicPr>
            <a:picLocks noChangeAspect="1" noChangeArrowheads="1"/>
          </p:cNvPicPr>
          <p:nvPr/>
        </p:nvPicPr>
        <p:blipFill>
          <a:blip r:embed="rId3">
            <a:lum bright="70000" contrast="-70000"/>
          </a:blip>
          <a:srcRect/>
          <a:stretch>
            <a:fillRect/>
          </a:stretch>
        </p:blipFill>
        <p:spPr bwMode="auto">
          <a:xfrm>
            <a:off x="213171" y="5276851"/>
            <a:ext cx="943493" cy="1331898"/>
          </a:xfrm>
          <a:prstGeom prst="rect">
            <a:avLst/>
          </a:prstGeom>
          <a:noFill/>
        </p:spPr>
      </p:pic>
      <p:sp>
        <p:nvSpPr>
          <p:cNvPr id="12" name="TextBox 11"/>
          <p:cNvSpPr txBox="1"/>
          <p:nvPr/>
        </p:nvSpPr>
        <p:spPr>
          <a:xfrm>
            <a:off x="133350" y="6488668"/>
            <a:ext cx="1135247" cy="369332"/>
          </a:xfrm>
          <a:prstGeom prst="rect">
            <a:avLst/>
          </a:prstGeom>
          <a:noFill/>
        </p:spPr>
        <p:txBody>
          <a:bodyPr wrap="none" rtlCol="0">
            <a:spAutoFit/>
          </a:bodyPr>
          <a:lstStyle/>
          <a:p>
            <a:r>
              <a:rPr lang="ro-RO" dirty="0" smtClean="0"/>
              <a:t>Utilizator</a:t>
            </a:r>
            <a:endParaRPr lang="en-US" dirty="0"/>
          </a:p>
        </p:txBody>
      </p:sp>
      <p:pic>
        <p:nvPicPr>
          <p:cNvPr id="2053" name="Picture 5" descr="C:\Users\Stefan\AppData\Local\Microsoft\Windows\INetCache\IE\J0OMHIBL\iPhone-5[1].png"/>
          <p:cNvPicPr>
            <a:picLocks noChangeAspect="1" noChangeArrowheads="1"/>
          </p:cNvPicPr>
          <p:nvPr/>
        </p:nvPicPr>
        <p:blipFill>
          <a:blip r:embed="rId4"/>
          <a:srcRect/>
          <a:stretch>
            <a:fillRect/>
          </a:stretch>
        </p:blipFill>
        <p:spPr bwMode="auto">
          <a:xfrm>
            <a:off x="985700" y="5314950"/>
            <a:ext cx="404950" cy="847724"/>
          </a:xfrm>
          <a:prstGeom prst="rect">
            <a:avLst/>
          </a:prstGeom>
          <a:noFill/>
        </p:spPr>
      </p:pic>
      <p:sp>
        <p:nvSpPr>
          <p:cNvPr id="14" name="TextBox 13"/>
          <p:cNvSpPr txBox="1"/>
          <p:nvPr/>
        </p:nvSpPr>
        <p:spPr>
          <a:xfrm>
            <a:off x="981076" y="5581650"/>
            <a:ext cx="523874" cy="323165"/>
          </a:xfrm>
          <a:prstGeom prst="rect">
            <a:avLst/>
          </a:prstGeom>
          <a:noFill/>
        </p:spPr>
        <p:txBody>
          <a:bodyPr wrap="square" rtlCol="0">
            <a:spAutoFit/>
          </a:bodyPr>
          <a:lstStyle/>
          <a:p>
            <a:r>
              <a:rPr lang="ro-RO" sz="500" dirty="0" smtClean="0">
                <a:solidFill>
                  <a:schemeClr val="bg1"/>
                </a:solidFill>
              </a:rPr>
              <a:t>Imsi Catcher Detector</a:t>
            </a:r>
            <a:endParaRPr lang="en-US" sz="500" dirty="0">
              <a:solidFill>
                <a:schemeClr val="bg1"/>
              </a:solidFill>
            </a:endParaRPr>
          </a:p>
        </p:txBody>
      </p:sp>
      <p:sp>
        <p:nvSpPr>
          <p:cNvPr id="15" name="Rectangle 14"/>
          <p:cNvSpPr/>
          <p:nvPr/>
        </p:nvSpPr>
        <p:spPr>
          <a:xfrm>
            <a:off x="5314949" y="5438774"/>
            <a:ext cx="895351" cy="5905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200" dirty="0" smtClean="0"/>
              <a:t>Checker manager</a:t>
            </a:r>
            <a:endParaRPr lang="en-US" sz="1200" dirty="0"/>
          </a:p>
        </p:txBody>
      </p:sp>
      <p:cxnSp>
        <p:nvCxnSpPr>
          <p:cNvPr id="17" name="Straight Arrow Connector 16"/>
          <p:cNvCxnSpPr>
            <a:stCxn id="12" idx="3"/>
            <a:endCxn id="15" idx="1"/>
          </p:cNvCxnSpPr>
          <p:nvPr/>
        </p:nvCxnSpPr>
        <p:spPr>
          <a:xfrm flipV="1">
            <a:off x="1268597" y="5734050"/>
            <a:ext cx="4046352" cy="93928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15" idx="1"/>
          </p:cNvCxnSpPr>
          <p:nvPr/>
        </p:nvCxnSpPr>
        <p:spPr>
          <a:xfrm flipV="1">
            <a:off x="1504950" y="5734050"/>
            <a:ext cx="3809999" cy="918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409700" y="5419725"/>
            <a:ext cx="3946273" cy="338554"/>
          </a:xfrm>
          <a:prstGeom prst="rect">
            <a:avLst/>
          </a:prstGeom>
          <a:noFill/>
        </p:spPr>
        <p:txBody>
          <a:bodyPr wrap="none" rtlCol="0">
            <a:spAutoFit/>
          </a:bodyPr>
          <a:lstStyle/>
          <a:p>
            <a:r>
              <a:rPr lang="ro-RO" sz="1600" dirty="0" smtClean="0"/>
              <a:t>Telefonul detectează schimbarea celulei</a:t>
            </a:r>
            <a:endParaRPr lang="en-US" sz="1600" dirty="0"/>
          </a:p>
        </p:txBody>
      </p:sp>
      <p:sp>
        <p:nvSpPr>
          <p:cNvPr id="34" name="TextBox 33"/>
          <p:cNvSpPr txBox="1"/>
          <p:nvPr/>
        </p:nvSpPr>
        <p:spPr>
          <a:xfrm rot="20737154">
            <a:off x="1638301" y="6065111"/>
            <a:ext cx="3701334" cy="338554"/>
          </a:xfrm>
          <a:prstGeom prst="rect">
            <a:avLst/>
          </a:prstGeom>
          <a:noFill/>
        </p:spPr>
        <p:txBody>
          <a:bodyPr wrap="none" rtlCol="0">
            <a:spAutoFit/>
          </a:bodyPr>
          <a:lstStyle/>
          <a:p>
            <a:r>
              <a:rPr lang="ro-RO" sz="1600" dirty="0" smtClean="0"/>
              <a:t>Utilizatorul dorește verificarea celulei</a:t>
            </a:r>
            <a:endParaRPr lang="en-US" sz="1600" dirty="0"/>
          </a:p>
        </p:txBody>
      </p:sp>
      <p:cxnSp>
        <p:nvCxnSpPr>
          <p:cNvPr id="36" name="Straight Arrow Connector 35"/>
          <p:cNvCxnSpPr>
            <a:stCxn id="15" idx="0"/>
          </p:cNvCxnSpPr>
          <p:nvPr/>
        </p:nvCxnSpPr>
        <p:spPr>
          <a:xfrm rot="5400000" flipH="1" flipV="1">
            <a:off x="5538788" y="5214937"/>
            <a:ext cx="447674"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5743575" y="5067300"/>
            <a:ext cx="1872629" cy="369332"/>
          </a:xfrm>
          <a:prstGeom prst="rect">
            <a:avLst/>
          </a:prstGeom>
          <a:noFill/>
        </p:spPr>
        <p:txBody>
          <a:bodyPr wrap="none" rtlCol="0">
            <a:spAutoFit/>
          </a:bodyPr>
          <a:lstStyle/>
          <a:p>
            <a:r>
              <a:rPr lang="ro-RO" dirty="0" smtClean="0"/>
              <a:t>Pornește testele</a:t>
            </a:r>
            <a:endParaRPr lang="en-US" dirty="0"/>
          </a:p>
        </p:txBody>
      </p:sp>
      <p:sp>
        <p:nvSpPr>
          <p:cNvPr id="38" name="Rectangle 37"/>
          <p:cNvSpPr/>
          <p:nvPr/>
        </p:nvSpPr>
        <p:spPr>
          <a:xfrm>
            <a:off x="3019425" y="3076574"/>
            <a:ext cx="1257300"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400" dirty="0" smtClean="0"/>
              <a:t>Cell Consistency Checker</a:t>
            </a:r>
            <a:endParaRPr lang="en-US" sz="1400" dirty="0"/>
          </a:p>
        </p:txBody>
      </p:sp>
      <p:sp>
        <p:nvSpPr>
          <p:cNvPr id="40" name="Rectangle 39"/>
          <p:cNvSpPr/>
          <p:nvPr/>
        </p:nvSpPr>
        <p:spPr>
          <a:xfrm>
            <a:off x="4486275" y="3076574"/>
            <a:ext cx="1257300"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400" dirty="0" smtClean="0"/>
              <a:t>Cell Signal Checker</a:t>
            </a:r>
            <a:endParaRPr lang="en-US" sz="1400" dirty="0"/>
          </a:p>
        </p:txBody>
      </p:sp>
      <p:sp>
        <p:nvSpPr>
          <p:cNvPr id="41" name="Rectangle 40"/>
          <p:cNvSpPr/>
          <p:nvPr/>
        </p:nvSpPr>
        <p:spPr>
          <a:xfrm>
            <a:off x="5886450" y="3067049"/>
            <a:ext cx="1257300"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400" dirty="0" smtClean="0"/>
              <a:t>Connectivity Checker</a:t>
            </a:r>
            <a:endParaRPr lang="en-US" sz="1400" dirty="0"/>
          </a:p>
        </p:txBody>
      </p:sp>
      <p:sp>
        <p:nvSpPr>
          <p:cNvPr id="42" name="Rectangle 41"/>
          <p:cNvSpPr/>
          <p:nvPr/>
        </p:nvSpPr>
        <p:spPr>
          <a:xfrm>
            <a:off x="7324725" y="3067049"/>
            <a:ext cx="1257300"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400" dirty="0" smtClean="0"/>
              <a:t>Application DB Checker</a:t>
            </a:r>
            <a:endParaRPr lang="en-US" sz="1400" dirty="0"/>
          </a:p>
        </p:txBody>
      </p:sp>
      <p:sp>
        <p:nvSpPr>
          <p:cNvPr id="43" name="Rectangle 42"/>
          <p:cNvSpPr/>
          <p:nvPr/>
        </p:nvSpPr>
        <p:spPr>
          <a:xfrm>
            <a:off x="8753475" y="3057524"/>
            <a:ext cx="1257300"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400" dirty="0" smtClean="0"/>
              <a:t>Neighbour List Checker</a:t>
            </a:r>
            <a:endParaRPr lang="en-US" sz="1400" dirty="0"/>
          </a:p>
        </p:txBody>
      </p:sp>
      <p:sp>
        <p:nvSpPr>
          <p:cNvPr id="44" name="Rectangle 43"/>
          <p:cNvSpPr/>
          <p:nvPr/>
        </p:nvSpPr>
        <p:spPr>
          <a:xfrm>
            <a:off x="1571625" y="3076574"/>
            <a:ext cx="1257300"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400" dirty="0" smtClean="0"/>
              <a:t>Overall Checker</a:t>
            </a:r>
            <a:endParaRPr lang="en-US" sz="1400" dirty="0"/>
          </a:p>
        </p:txBody>
      </p:sp>
      <p:sp>
        <p:nvSpPr>
          <p:cNvPr id="45" name="Rectangle 44"/>
          <p:cNvSpPr/>
          <p:nvPr/>
        </p:nvSpPr>
        <p:spPr>
          <a:xfrm>
            <a:off x="10239375" y="3038474"/>
            <a:ext cx="1257300"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400" dirty="0" smtClean="0"/>
              <a:t>Public Database Checker</a:t>
            </a:r>
            <a:endParaRPr lang="en-US" sz="1400" dirty="0"/>
          </a:p>
        </p:txBody>
      </p:sp>
      <p:cxnSp>
        <p:nvCxnSpPr>
          <p:cNvPr id="47" name="Straight Arrow Connector 46"/>
          <p:cNvCxnSpPr>
            <a:endCxn id="38" idx="2"/>
          </p:cNvCxnSpPr>
          <p:nvPr/>
        </p:nvCxnSpPr>
        <p:spPr>
          <a:xfrm rot="10800000">
            <a:off x="3648076" y="3886200"/>
            <a:ext cx="2124075" cy="112395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endCxn id="40" idx="2"/>
          </p:cNvCxnSpPr>
          <p:nvPr/>
        </p:nvCxnSpPr>
        <p:spPr>
          <a:xfrm rot="16200000" flipV="1">
            <a:off x="4891087" y="4110037"/>
            <a:ext cx="1095376" cy="6477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endCxn id="41" idx="2"/>
          </p:cNvCxnSpPr>
          <p:nvPr/>
        </p:nvCxnSpPr>
        <p:spPr>
          <a:xfrm rot="5400000" flipH="1" flipV="1">
            <a:off x="5591174" y="4067175"/>
            <a:ext cx="1114426" cy="7334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endCxn id="42" idx="2"/>
          </p:cNvCxnSpPr>
          <p:nvPr/>
        </p:nvCxnSpPr>
        <p:spPr>
          <a:xfrm flipV="1">
            <a:off x="5791200" y="3876674"/>
            <a:ext cx="2162175" cy="11334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endCxn id="43" idx="2"/>
          </p:cNvCxnSpPr>
          <p:nvPr/>
        </p:nvCxnSpPr>
        <p:spPr>
          <a:xfrm flipV="1">
            <a:off x="5772150" y="3867149"/>
            <a:ext cx="3609975" cy="115252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endCxn id="45" idx="2"/>
          </p:cNvCxnSpPr>
          <p:nvPr/>
        </p:nvCxnSpPr>
        <p:spPr>
          <a:xfrm flipV="1">
            <a:off x="5810250" y="3848099"/>
            <a:ext cx="5057775" cy="119062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endCxn id="44" idx="2"/>
          </p:cNvCxnSpPr>
          <p:nvPr/>
        </p:nvCxnSpPr>
        <p:spPr>
          <a:xfrm rot="10800000">
            <a:off x="2200276" y="3886199"/>
            <a:ext cx="3552825" cy="115252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rot="998975">
            <a:off x="3143250" y="4486275"/>
            <a:ext cx="2083071" cy="369332"/>
          </a:xfrm>
          <a:prstGeom prst="rect">
            <a:avLst/>
          </a:prstGeom>
          <a:noFill/>
        </p:spPr>
        <p:txBody>
          <a:bodyPr wrap="none" rtlCol="0">
            <a:spAutoFit/>
          </a:bodyPr>
          <a:lstStyle/>
          <a:p>
            <a:r>
              <a:rPr lang="ro-RO" dirty="0" smtClean="0"/>
              <a:t>Ultimul test pornit</a:t>
            </a:r>
            <a:endParaRPr lang="en-US" dirty="0"/>
          </a:p>
        </p:txBody>
      </p:sp>
      <p:sp>
        <p:nvSpPr>
          <p:cNvPr id="61" name="Rectangle 60"/>
          <p:cNvSpPr/>
          <p:nvPr/>
        </p:nvSpPr>
        <p:spPr>
          <a:xfrm>
            <a:off x="5591175" y="1485899"/>
            <a:ext cx="1257300" cy="809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400" dirty="0" smtClean="0"/>
              <a:t>Checker Response Manager</a:t>
            </a:r>
            <a:endParaRPr lang="en-US" sz="1400" dirty="0"/>
          </a:p>
        </p:txBody>
      </p:sp>
      <p:cxnSp>
        <p:nvCxnSpPr>
          <p:cNvPr id="63" name="Straight Arrow Connector 62"/>
          <p:cNvCxnSpPr>
            <a:stCxn id="38" idx="0"/>
            <a:endCxn id="61" idx="2"/>
          </p:cNvCxnSpPr>
          <p:nvPr/>
        </p:nvCxnSpPr>
        <p:spPr>
          <a:xfrm rot="5400000" flipH="1" flipV="1">
            <a:off x="4543425" y="1400174"/>
            <a:ext cx="781050" cy="2571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a:stCxn id="40" idx="0"/>
            <a:endCxn id="61" idx="2"/>
          </p:cNvCxnSpPr>
          <p:nvPr/>
        </p:nvCxnSpPr>
        <p:spPr>
          <a:xfrm rot="5400000" flipH="1" flipV="1">
            <a:off x="5276850" y="2133599"/>
            <a:ext cx="781050" cy="11049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41" idx="0"/>
            <a:endCxn id="61" idx="2"/>
          </p:cNvCxnSpPr>
          <p:nvPr/>
        </p:nvCxnSpPr>
        <p:spPr>
          <a:xfrm rot="16200000" flipV="1">
            <a:off x="5981701" y="2533649"/>
            <a:ext cx="771525" cy="29527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a:stCxn id="42" idx="0"/>
            <a:endCxn id="61" idx="2"/>
          </p:cNvCxnSpPr>
          <p:nvPr/>
        </p:nvCxnSpPr>
        <p:spPr>
          <a:xfrm rot="16200000" flipV="1">
            <a:off x="6700838" y="1814512"/>
            <a:ext cx="771525" cy="1733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43" idx="0"/>
            <a:endCxn id="61" idx="2"/>
          </p:cNvCxnSpPr>
          <p:nvPr/>
        </p:nvCxnSpPr>
        <p:spPr>
          <a:xfrm rot="16200000" flipV="1">
            <a:off x="7419975" y="1095374"/>
            <a:ext cx="762000" cy="31623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stCxn id="45" idx="0"/>
            <a:endCxn id="61" idx="2"/>
          </p:cNvCxnSpPr>
          <p:nvPr/>
        </p:nvCxnSpPr>
        <p:spPr>
          <a:xfrm rot="16200000" flipV="1">
            <a:off x="8172450" y="342899"/>
            <a:ext cx="742950" cy="4648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4" name="TextBox 73"/>
          <p:cNvSpPr txBox="1"/>
          <p:nvPr/>
        </p:nvSpPr>
        <p:spPr>
          <a:xfrm rot="20544226">
            <a:off x="4248150" y="2352676"/>
            <a:ext cx="1045479" cy="369332"/>
          </a:xfrm>
          <a:prstGeom prst="rect">
            <a:avLst/>
          </a:prstGeom>
          <a:noFill/>
        </p:spPr>
        <p:txBody>
          <a:bodyPr wrap="none" rtlCol="0">
            <a:spAutoFit/>
          </a:bodyPr>
          <a:lstStyle/>
          <a:p>
            <a:r>
              <a:rPr lang="ro-RO" dirty="0" smtClean="0"/>
              <a:t>Răspuns</a:t>
            </a:r>
            <a:endParaRPr lang="en-US" dirty="0"/>
          </a:p>
        </p:txBody>
      </p:sp>
      <p:sp>
        <p:nvSpPr>
          <p:cNvPr id="75" name="TextBox 74"/>
          <p:cNvSpPr txBox="1"/>
          <p:nvPr/>
        </p:nvSpPr>
        <p:spPr>
          <a:xfrm rot="19478986">
            <a:off x="4829174" y="2562225"/>
            <a:ext cx="1045479" cy="369332"/>
          </a:xfrm>
          <a:prstGeom prst="rect">
            <a:avLst/>
          </a:prstGeom>
          <a:noFill/>
        </p:spPr>
        <p:txBody>
          <a:bodyPr wrap="none" rtlCol="0">
            <a:spAutoFit/>
          </a:bodyPr>
          <a:lstStyle/>
          <a:p>
            <a:r>
              <a:rPr lang="ro-RO" dirty="0" smtClean="0"/>
              <a:t>Răspuns</a:t>
            </a:r>
            <a:endParaRPr lang="en-US" dirty="0"/>
          </a:p>
        </p:txBody>
      </p:sp>
      <p:sp>
        <p:nvSpPr>
          <p:cNvPr id="76" name="TextBox 75"/>
          <p:cNvSpPr txBox="1"/>
          <p:nvPr/>
        </p:nvSpPr>
        <p:spPr>
          <a:xfrm rot="3991778">
            <a:off x="6163270" y="2608392"/>
            <a:ext cx="758541" cy="276999"/>
          </a:xfrm>
          <a:prstGeom prst="rect">
            <a:avLst/>
          </a:prstGeom>
          <a:noFill/>
        </p:spPr>
        <p:txBody>
          <a:bodyPr wrap="none" rtlCol="0">
            <a:spAutoFit/>
          </a:bodyPr>
          <a:lstStyle/>
          <a:p>
            <a:r>
              <a:rPr lang="ro-RO" sz="1200" dirty="0" smtClean="0"/>
              <a:t>Răspuns</a:t>
            </a:r>
            <a:endParaRPr lang="en-US" sz="1200" dirty="0"/>
          </a:p>
        </p:txBody>
      </p:sp>
      <p:sp>
        <p:nvSpPr>
          <p:cNvPr id="79" name="TextBox 78"/>
          <p:cNvSpPr txBox="1"/>
          <p:nvPr/>
        </p:nvSpPr>
        <p:spPr>
          <a:xfrm rot="1354346">
            <a:off x="7049095" y="2598867"/>
            <a:ext cx="758541" cy="276999"/>
          </a:xfrm>
          <a:prstGeom prst="rect">
            <a:avLst/>
          </a:prstGeom>
          <a:noFill/>
        </p:spPr>
        <p:txBody>
          <a:bodyPr wrap="none" rtlCol="0">
            <a:spAutoFit/>
          </a:bodyPr>
          <a:lstStyle/>
          <a:p>
            <a:r>
              <a:rPr lang="ro-RO" sz="1200" dirty="0" smtClean="0"/>
              <a:t>Răspuns</a:t>
            </a:r>
            <a:endParaRPr lang="en-US" sz="1200" dirty="0"/>
          </a:p>
        </p:txBody>
      </p:sp>
      <p:sp>
        <p:nvSpPr>
          <p:cNvPr id="80" name="TextBox 79"/>
          <p:cNvSpPr txBox="1"/>
          <p:nvPr/>
        </p:nvSpPr>
        <p:spPr>
          <a:xfrm rot="892027">
            <a:off x="8249244" y="2665543"/>
            <a:ext cx="758541" cy="276999"/>
          </a:xfrm>
          <a:prstGeom prst="rect">
            <a:avLst/>
          </a:prstGeom>
          <a:noFill/>
        </p:spPr>
        <p:txBody>
          <a:bodyPr wrap="none" rtlCol="0">
            <a:spAutoFit/>
          </a:bodyPr>
          <a:lstStyle/>
          <a:p>
            <a:r>
              <a:rPr lang="ro-RO" sz="1200" dirty="0" smtClean="0"/>
              <a:t>Răspuns</a:t>
            </a:r>
            <a:endParaRPr lang="en-US" sz="1200" dirty="0"/>
          </a:p>
        </p:txBody>
      </p:sp>
      <p:sp>
        <p:nvSpPr>
          <p:cNvPr id="81" name="TextBox 80"/>
          <p:cNvSpPr txBox="1"/>
          <p:nvPr/>
        </p:nvSpPr>
        <p:spPr>
          <a:xfrm rot="504821">
            <a:off x="8982670" y="2513142"/>
            <a:ext cx="758541" cy="276999"/>
          </a:xfrm>
          <a:prstGeom prst="rect">
            <a:avLst/>
          </a:prstGeom>
          <a:noFill/>
        </p:spPr>
        <p:txBody>
          <a:bodyPr wrap="none" rtlCol="0">
            <a:spAutoFit/>
          </a:bodyPr>
          <a:lstStyle/>
          <a:p>
            <a:r>
              <a:rPr lang="ro-RO" sz="1200" dirty="0" smtClean="0"/>
              <a:t>Răspuns</a:t>
            </a:r>
            <a:endParaRPr lang="en-US" sz="1200" dirty="0"/>
          </a:p>
        </p:txBody>
      </p:sp>
      <p:cxnSp>
        <p:nvCxnSpPr>
          <p:cNvPr id="83" name="Shape 82"/>
          <p:cNvCxnSpPr>
            <a:stCxn id="61" idx="1"/>
            <a:endCxn id="44" idx="0"/>
          </p:cNvCxnSpPr>
          <p:nvPr/>
        </p:nvCxnSpPr>
        <p:spPr>
          <a:xfrm rot="10800000" flipV="1">
            <a:off x="2200275" y="1890712"/>
            <a:ext cx="3390900" cy="1185862"/>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sp>
        <p:nvSpPr>
          <p:cNvPr id="84" name="TextBox 83"/>
          <p:cNvSpPr txBox="1"/>
          <p:nvPr/>
        </p:nvSpPr>
        <p:spPr>
          <a:xfrm>
            <a:off x="2867025" y="1590675"/>
            <a:ext cx="2427459" cy="369332"/>
          </a:xfrm>
          <a:prstGeom prst="rect">
            <a:avLst/>
          </a:prstGeom>
          <a:noFill/>
        </p:spPr>
        <p:txBody>
          <a:bodyPr wrap="none" rtlCol="0">
            <a:spAutoFit/>
          </a:bodyPr>
          <a:lstStyle/>
          <a:p>
            <a:r>
              <a:rPr lang="ro-RO" dirty="0" smtClean="0"/>
              <a:t>Întoarce răspunsurile</a:t>
            </a:r>
            <a:endParaRPr lang="en-US" dirty="0"/>
          </a:p>
        </p:txBody>
      </p:sp>
      <p:cxnSp>
        <p:nvCxnSpPr>
          <p:cNvPr id="86" name="Shape 85"/>
          <p:cNvCxnSpPr>
            <a:stCxn id="44" idx="1"/>
            <a:endCxn id="2052" idx="0"/>
          </p:cNvCxnSpPr>
          <p:nvPr/>
        </p:nvCxnSpPr>
        <p:spPr>
          <a:xfrm rot="10800000" flipV="1">
            <a:off x="684919" y="3481387"/>
            <a:ext cx="886707" cy="1795464"/>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rot="16200000">
            <a:off x="-923925" y="3333750"/>
            <a:ext cx="2857321" cy="276999"/>
          </a:xfrm>
          <a:prstGeom prst="rect">
            <a:avLst/>
          </a:prstGeom>
          <a:noFill/>
        </p:spPr>
        <p:txBody>
          <a:bodyPr wrap="none" rtlCol="0">
            <a:spAutoFit/>
          </a:bodyPr>
          <a:lstStyle/>
          <a:p>
            <a:r>
              <a:rPr lang="ro-RO" sz="1200" dirty="0" smtClean="0"/>
              <a:t>Întoarce răspunsul final către utilizator</a:t>
            </a:r>
            <a:endParaRPr lang="en-US" sz="12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Arhitectura APLICAției(3)</a:t>
            </a:r>
            <a:endParaRPr lang="en-US" dirty="0"/>
          </a:p>
        </p:txBody>
      </p:sp>
      <p:sp>
        <p:nvSpPr>
          <p:cNvPr id="3" name="Text Placeholder 2"/>
          <p:cNvSpPr>
            <a:spLocks noGrp="1"/>
          </p:cNvSpPr>
          <p:nvPr>
            <p:ph type="body" idx="1"/>
          </p:nvPr>
        </p:nvSpPr>
        <p:spPr>
          <a:xfrm>
            <a:off x="923319" y="2850319"/>
            <a:ext cx="3298956" cy="823305"/>
          </a:xfrm>
        </p:spPr>
        <p:txBody>
          <a:bodyPr/>
          <a:lstStyle/>
          <a:p>
            <a:r>
              <a:rPr lang="ro-RO" dirty="0" smtClean="0"/>
              <a:t>Vizualizarea celulelor pe hartă</a:t>
            </a:r>
            <a:endParaRPr lang="en-US" dirty="0"/>
          </a:p>
        </p:txBody>
      </p:sp>
      <p:sp>
        <p:nvSpPr>
          <p:cNvPr id="4" name="Text Placeholder 3"/>
          <p:cNvSpPr>
            <a:spLocks noGrp="1"/>
          </p:cNvSpPr>
          <p:nvPr>
            <p:ph type="body" sz="half" idx="15"/>
          </p:nvPr>
        </p:nvSpPr>
        <p:spPr>
          <a:xfrm>
            <a:off x="885219" y="3673624"/>
            <a:ext cx="3298956" cy="2879576"/>
          </a:xfrm>
        </p:spPr>
        <p:txBody>
          <a:bodyPr/>
          <a:lstStyle/>
          <a:p>
            <a:pPr>
              <a:buFont typeface="Wingdings" pitchFamily="2" charset="2"/>
              <a:buChar char="ü"/>
            </a:pPr>
            <a:r>
              <a:rPr lang="ro-RO" dirty="0" smtClean="0"/>
              <a:t>Utilizatorul are posibilitatea de a vedea, filtra toate celulele pe care aplicația le-a intâlnit în zona sa</a:t>
            </a:r>
            <a:endParaRPr lang="en-US" dirty="0"/>
          </a:p>
        </p:txBody>
      </p:sp>
      <p:sp>
        <p:nvSpPr>
          <p:cNvPr id="5" name="Text Placeholder 4"/>
          <p:cNvSpPr>
            <a:spLocks noGrp="1"/>
          </p:cNvSpPr>
          <p:nvPr>
            <p:ph type="body" sz="quarter" idx="3"/>
          </p:nvPr>
        </p:nvSpPr>
        <p:spPr>
          <a:xfrm>
            <a:off x="4397253" y="3907595"/>
            <a:ext cx="3298558" cy="823304"/>
          </a:xfrm>
        </p:spPr>
        <p:txBody>
          <a:bodyPr/>
          <a:lstStyle/>
          <a:p>
            <a:r>
              <a:rPr lang="ro-RO" dirty="0" smtClean="0"/>
              <a:t>Vizualizarea bazei de date</a:t>
            </a:r>
            <a:endParaRPr lang="en-US" dirty="0"/>
          </a:p>
        </p:txBody>
      </p:sp>
      <p:sp>
        <p:nvSpPr>
          <p:cNvPr id="6" name="Text Placeholder 5"/>
          <p:cNvSpPr>
            <a:spLocks noGrp="1"/>
          </p:cNvSpPr>
          <p:nvPr>
            <p:ph type="body" sz="half" idx="16"/>
          </p:nvPr>
        </p:nvSpPr>
        <p:spPr>
          <a:xfrm>
            <a:off x="4368678" y="4711849"/>
            <a:ext cx="3299821" cy="2879576"/>
          </a:xfrm>
        </p:spPr>
        <p:txBody>
          <a:bodyPr/>
          <a:lstStyle/>
          <a:p>
            <a:pPr>
              <a:buFont typeface="Wingdings" pitchFamily="2" charset="2"/>
              <a:buChar char="ü"/>
            </a:pPr>
            <a:r>
              <a:rPr lang="ro-RO" dirty="0" smtClean="0"/>
              <a:t>Utilizatorul poate vedea date despre fiecare celulă în parte prin căutarea celulei, folosind id-ul acesteia. Va putea vizualiza datele precum și localiza antena pe hartă. </a:t>
            </a:r>
            <a:endParaRPr lang="en-US" dirty="0"/>
          </a:p>
        </p:txBody>
      </p:sp>
      <p:sp>
        <p:nvSpPr>
          <p:cNvPr id="7" name="Text Placeholder 6"/>
          <p:cNvSpPr>
            <a:spLocks noGrp="1"/>
          </p:cNvSpPr>
          <p:nvPr>
            <p:ph type="body" sz="quarter" idx="13"/>
          </p:nvPr>
        </p:nvSpPr>
        <p:spPr>
          <a:xfrm>
            <a:off x="7963773" y="2850320"/>
            <a:ext cx="3291211" cy="823304"/>
          </a:xfrm>
        </p:spPr>
        <p:txBody>
          <a:bodyPr/>
          <a:lstStyle/>
          <a:p>
            <a:r>
              <a:rPr lang="ro-RO" dirty="0" smtClean="0"/>
              <a:t>Vizualizare diferite informații</a:t>
            </a:r>
            <a:endParaRPr lang="en-US" dirty="0"/>
          </a:p>
        </p:txBody>
      </p:sp>
      <p:sp>
        <p:nvSpPr>
          <p:cNvPr id="8" name="Text Placeholder 7"/>
          <p:cNvSpPr>
            <a:spLocks noGrp="1"/>
          </p:cNvSpPr>
          <p:nvPr>
            <p:ph type="body" sz="half" idx="17"/>
          </p:nvPr>
        </p:nvSpPr>
        <p:spPr>
          <a:xfrm>
            <a:off x="7957296" y="3606949"/>
            <a:ext cx="3291211" cy="2879576"/>
          </a:xfrm>
        </p:spPr>
        <p:txBody>
          <a:bodyPr/>
          <a:lstStyle/>
          <a:p>
            <a:pPr>
              <a:buFont typeface="Wingdings" pitchFamily="2" charset="2"/>
              <a:buChar char="ü"/>
            </a:pPr>
            <a:r>
              <a:rPr lang="ro-RO" dirty="0" smtClean="0"/>
              <a:t>Utilizatorul are posibilitatea să vizualizeze informații despre rețea, cartela SIM, precum și despre celula la care este conectat în acel moment.</a:t>
            </a:r>
          </a:p>
        </p:txBody>
      </p:sp>
      <p:sp>
        <p:nvSpPr>
          <p:cNvPr id="9" name="TextBox 8"/>
          <p:cNvSpPr txBox="1"/>
          <p:nvPr/>
        </p:nvSpPr>
        <p:spPr>
          <a:xfrm>
            <a:off x="3409950" y="1914525"/>
            <a:ext cx="5858079" cy="369332"/>
          </a:xfrm>
          <a:prstGeom prst="rect">
            <a:avLst/>
          </a:prstGeom>
          <a:noFill/>
        </p:spPr>
        <p:txBody>
          <a:bodyPr wrap="none" rtlCol="0">
            <a:spAutoFit/>
          </a:bodyPr>
          <a:lstStyle/>
          <a:p>
            <a:r>
              <a:rPr lang="ro-RO" b="1" i="1" dirty="0" smtClean="0"/>
              <a:t>Module pentru afișarea informațiilor către utilizator</a:t>
            </a:r>
            <a:endParaRPr lang="en-US" b="1" i="1"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Testarea aplicației</a:t>
            </a:r>
            <a:endParaRPr lang="en-US" dirty="0"/>
          </a:p>
        </p:txBody>
      </p:sp>
      <p:sp>
        <p:nvSpPr>
          <p:cNvPr id="3" name="Text Placeholder 2"/>
          <p:cNvSpPr>
            <a:spLocks noGrp="1"/>
          </p:cNvSpPr>
          <p:nvPr>
            <p:ph type="body" idx="1"/>
          </p:nvPr>
        </p:nvSpPr>
        <p:spPr/>
        <p:txBody>
          <a:bodyPr/>
          <a:lstStyle/>
          <a:p>
            <a:r>
              <a:rPr lang="ro-RO" b="1" dirty="0" smtClean="0"/>
              <a:t>Testarea fiecărui modul de verificare</a:t>
            </a:r>
            <a:endParaRPr lang="en-US" b="1" dirty="0"/>
          </a:p>
        </p:txBody>
      </p:sp>
      <p:sp>
        <p:nvSpPr>
          <p:cNvPr id="4" name="Text Placeholder 3"/>
          <p:cNvSpPr>
            <a:spLocks noGrp="1"/>
          </p:cNvSpPr>
          <p:nvPr>
            <p:ph type="body" sz="half" idx="15"/>
          </p:nvPr>
        </p:nvSpPr>
        <p:spPr/>
        <p:txBody>
          <a:bodyPr/>
          <a:lstStyle/>
          <a:p>
            <a:pPr algn="l">
              <a:buFont typeface="Wingdings" pitchFamily="2" charset="2"/>
              <a:buChar char="ü"/>
            </a:pPr>
            <a:r>
              <a:rPr lang="ro-RO" dirty="0" smtClean="0"/>
              <a:t>Testare </a:t>
            </a:r>
            <a:r>
              <a:rPr lang="ro-RO" b="1" dirty="0" smtClean="0"/>
              <a:t>Cell Consistency Checker</a:t>
            </a:r>
          </a:p>
          <a:p>
            <a:pPr algn="l">
              <a:buFont typeface="Wingdings" pitchFamily="2" charset="2"/>
              <a:buChar char="ü"/>
            </a:pPr>
            <a:r>
              <a:rPr lang="ro-RO" dirty="0" smtClean="0"/>
              <a:t>Testare </a:t>
            </a:r>
            <a:r>
              <a:rPr lang="ro-RO" b="1" dirty="0" smtClean="0"/>
              <a:t>Cell Signal Checker</a:t>
            </a:r>
          </a:p>
          <a:p>
            <a:pPr algn="l">
              <a:buFont typeface="Wingdings" pitchFamily="2" charset="2"/>
              <a:buChar char="ü"/>
            </a:pPr>
            <a:r>
              <a:rPr lang="ro-RO" dirty="0" smtClean="0"/>
              <a:t>Testare </a:t>
            </a:r>
            <a:r>
              <a:rPr lang="ro-RO" b="1" dirty="0" smtClean="0"/>
              <a:t>Connectivity Checker</a:t>
            </a:r>
          </a:p>
          <a:p>
            <a:pPr algn="l">
              <a:buFont typeface="Wingdings" pitchFamily="2" charset="2"/>
              <a:buChar char="ü"/>
            </a:pPr>
            <a:r>
              <a:rPr lang="ro-RO" dirty="0" smtClean="0"/>
              <a:t>Testare </a:t>
            </a:r>
            <a:r>
              <a:rPr lang="ro-RO" b="1" dirty="0" smtClean="0"/>
              <a:t>Application Database Checker</a:t>
            </a:r>
          </a:p>
          <a:p>
            <a:pPr algn="l">
              <a:buFont typeface="Wingdings" pitchFamily="2" charset="2"/>
              <a:buChar char="ü"/>
            </a:pPr>
            <a:r>
              <a:rPr lang="ro-RO" dirty="0" smtClean="0"/>
              <a:t>Testare </a:t>
            </a:r>
            <a:r>
              <a:rPr lang="ro-RO" b="1" dirty="0" smtClean="0"/>
              <a:t>NeighbourList Checker</a:t>
            </a:r>
          </a:p>
          <a:p>
            <a:pPr algn="l">
              <a:buFont typeface="Wingdings" pitchFamily="2" charset="2"/>
              <a:buChar char="ü"/>
            </a:pPr>
            <a:r>
              <a:rPr lang="ro-RO" dirty="0" smtClean="0"/>
              <a:t>Testare </a:t>
            </a:r>
            <a:r>
              <a:rPr lang="ro-RO" b="1" dirty="0" smtClean="0"/>
              <a:t>Public Database Checker</a:t>
            </a:r>
            <a:endParaRPr lang="en-US" b="1" dirty="0"/>
          </a:p>
        </p:txBody>
      </p:sp>
      <p:sp>
        <p:nvSpPr>
          <p:cNvPr id="5" name="Text Placeholder 4"/>
          <p:cNvSpPr>
            <a:spLocks noGrp="1"/>
          </p:cNvSpPr>
          <p:nvPr>
            <p:ph type="body" sz="quarter" idx="3"/>
          </p:nvPr>
        </p:nvSpPr>
        <p:spPr/>
        <p:txBody>
          <a:bodyPr/>
          <a:lstStyle/>
          <a:p>
            <a:r>
              <a:rPr lang="ro-RO" b="1" dirty="0" smtClean="0"/>
              <a:t>Testarea modulului Checker Manager</a:t>
            </a:r>
            <a:endParaRPr lang="en-US" b="1" dirty="0"/>
          </a:p>
        </p:txBody>
      </p:sp>
      <p:sp>
        <p:nvSpPr>
          <p:cNvPr id="6" name="Text Placeholder 5"/>
          <p:cNvSpPr>
            <a:spLocks noGrp="1"/>
          </p:cNvSpPr>
          <p:nvPr>
            <p:ph type="body" sz="half" idx="16"/>
          </p:nvPr>
        </p:nvSpPr>
        <p:spPr/>
        <p:txBody>
          <a:bodyPr/>
          <a:lstStyle/>
          <a:p>
            <a:pPr>
              <a:buFont typeface="Wingdings" pitchFamily="2" charset="2"/>
              <a:buChar char="ü"/>
            </a:pPr>
            <a:r>
              <a:rPr lang="ro-RO" dirty="0" smtClean="0"/>
              <a:t>Verificarea modulului ce înglobează toate testele atunci când telefonul se conectează la o antenă. În cazul antenelor ce aparțin furnizorilor oficiali răspunsul a fost mereu unul </a:t>
            </a:r>
            <a:r>
              <a:rPr lang="ro-RO" b="1" dirty="0" smtClean="0"/>
              <a:t>POZITIV</a:t>
            </a:r>
            <a:r>
              <a:rPr lang="ro-RO" dirty="0" smtClean="0"/>
              <a:t>.</a:t>
            </a:r>
            <a:endParaRPr lang="en-US" dirty="0"/>
          </a:p>
        </p:txBody>
      </p:sp>
      <p:sp>
        <p:nvSpPr>
          <p:cNvPr id="7" name="Text Placeholder 6"/>
          <p:cNvSpPr>
            <a:spLocks noGrp="1"/>
          </p:cNvSpPr>
          <p:nvPr>
            <p:ph type="body" sz="quarter" idx="13"/>
          </p:nvPr>
        </p:nvSpPr>
        <p:spPr/>
        <p:txBody>
          <a:bodyPr/>
          <a:lstStyle/>
          <a:p>
            <a:r>
              <a:rPr lang="ro-RO" b="1" dirty="0" smtClean="0"/>
              <a:t>Compararea rezultatelor</a:t>
            </a:r>
            <a:endParaRPr lang="en-US" b="1" dirty="0"/>
          </a:p>
        </p:txBody>
      </p:sp>
      <p:sp>
        <p:nvSpPr>
          <p:cNvPr id="8" name="Text Placeholder 7"/>
          <p:cNvSpPr>
            <a:spLocks noGrp="1"/>
          </p:cNvSpPr>
          <p:nvPr>
            <p:ph type="body" sz="half" idx="17"/>
          </p:nvPr>
        </p:nvSpPr>
        <p:spPr/>
        <p:txBody>
          <a:bodyPr/>
          <a:lstStyle/>
          <a:p>
            <a:pPr marL="342900" indent="-342900" algn="l">
              <a:buFont typeface="Wingdings" pitchFamily="2" charset="2"/>
              <a:buChar char="ü"/>
            </a:pPr>
            <a:r>
              <a:rPr lang="ro-RO" dirty="0" smtClean="0"/>
              <a:t>Datele extrase de către aplicație de la antena la care s-a conectat au fost comparate cu datele oferite de alte aplicații din această nișă pentru a vedea dacă există diferențe.</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Rezultat obținut în urma testelor</a:t>
            </a:r>
            <a:endParaRPr lang="en-US" dirty="0"/>
          </a:p>
        </p:txBody>
      </p:sp>
      <p:sp>
        <p:nvSpPr>
          <p:cNvPr id="3" name="Text Placeholder 2"/>
          <p:cNvSpPr>
            <a:spLocks noGrp="1"/>
          </p:cNvSpPr>
          <p:nvPr>
            <p:ph type="body" idx="1"/>
          </p:nvPr>
        </p:nvSpPr>
        <p:spPr/>
        <p:txBody>
          <a:bodyPr/>
          <a:lstStyle/>
          <a:p>
            <a:r>
              <a:rPr lang="ro-RO" dirty="0" smtClean="0"/>
              <a:t>81 celule verificate</a:t>
            </a:r>
            <a:endParaRPr lang="en-US" dirty="0"/>
          </a:p>
        </p:txBody>
      </p:sp>
      <p:sp>
        <p:nvSpPr>
          <p:cNvPr id="4" name="Text Placeholder 3"/>
          <p:cNvSpPr>
            <a:spLocks noGrp="1"/>
          </p:cNvSpPr>
          <p:nvPr>
            <p:ph type="body" sz="half" idx="15"/>
          </p:nvPr>
        </p:nvSpPr>
        <p:spPr/>
        <p:txBody>
          <a:bodyPr/>
          <a:lstStyle/>
          <a:p>
            <a:pPr>
              <a:buFont typeface="Wingdings" pitchFamily="2" charset="2"/>
              <a:buChar char="ü"/>
            </a:pPr>
            <a:r>
              <a:rPr lang="ro-RO" dirty="0" smtClean="0"/>
              <a:t>80 aparțin furnizorilor de servicii de telefonie mobilă</a:t>
            </a:r>
            <a:endParaRPr lang="en-US" dirty="0"/>
          </a:p>
        </p:txBody>
      </p:sp>
      <p:sp>
        <p:nvSpPr>
          <p:cNvPr id="7" name="Text Placeholder 6"/>
          <p:cNvSpPr>
            <a:spLocks noGrp="1"/>
          </p:cNvSpPr>
          <p:nvPr>
            <p:ph type="body" sz="quarter" idx="13"/>
          </p:nvPr>
        </p:nvSpPr>
        <p:spPr/>
        <p:txBody>
          <a:bodyPr/>
          <a:lstStyle/>
          <a:p>
            <a:r>
              <a:rPr lang="ro-RO" dirty="0" smtClean="0"/>
              <a:t>1 activitate suspicioasă</a:t>
            </a:r>
            <a:endParaRPr lang="en-US" dirty="0"/>
          </a:p>
        </p:txBody>
      </p:sp>
      <p:sp>
        <p:nvSpPr>
          <p:cNvPr id="8" name="Text Placeholder 7"/>
          <p:cNvSpPr>
            <a:spLocks noGrp="1"/>
          </p:cNvSpPr>
          <p:nvPr>
            <p:ph type="body" sz="half" idx="17"/>
          </p:nvPr>
        </p:nvSpPr>
        <p:spPr/>
        <p:txBody>
          <a:bodyPr/>
          <a:lstStyle/>
          <a:p>
            <a:pPr>
              <a:buFont typeface="Rockwell" pitchFamily="18" charset="0"/>
              <a:buChar char="×"/>
            </a:pPr>
            <a:r>
              <a:rPr lang="ro-RO" b="1" dirty="0" smtClean="0"/>
              <a:t>CID</a:t>
            </a:r>
            <a:r>
              <a:rPr lang="ro-RO" dirty="0" smtClean="0"/>
              <a:t>: 2147483647</a:t>
            </a:r>
          </a:p>
          <a:p>
            <a:pPr>
              <a:buFont typeface="Rockwell" pitchFamily="18" charset="0"/>
              <a:buChar char="×"/>
            </a:pPr>
            <a:r>
              <a:rPr lang="ro-RO" b="1" dirty="0" smtClean="0"/>
              <a:t>LAC</a:t>
            </a:r>
            <a:r>
              <a:rPr lang="ro-RO" dirty="0" smtClean="0"/>
              <a:t>:</a:t>
            </a:r>
            <a:r>
              <a:rPr lang="ro-RO" dirty="0" smtClean="0"/>
              <a:t> 2147483647</a:t>
            </a:r>
            <a:endParaRPr lang="ro-RO" dirty="0" smtClean="0"/>
          </a:p>
          <a:p>
            <a:pPr>
              <a:buFont typeface="Rockwell" pitchFamily="18" charset="0"/>
              <a:buChar char="×"/>
            </a:pPr>
            <a:r>
              <a:rPr lang="ro-RO" b="1" dirty="0" smtClean="0"/>
              <a:t>MCC</a:t>
            </a:r>
            <a:r>
              <a:rPr lang="ro-RO" dirty="0" smtClean="0"/>
              <a:t>:</a:t>
            </a:r>
            <a:r>
              <a:rPr lang="ro-RO" dirty="0" smtClean="0"/>
              <a:t> 2147483647</a:t>
            </a:r>
            <a:endParaRPr lang="ro-RO" dirty="0" smtClean="0"/>
          </a:p>
          <a:p>
            <a:pPr>
              <a:buFont typeface="Rockwell" pitchFamily="18" charset="0"/>
              <a:buChar char="×"/>
            </a:pPr>
            <a:r>
              <a:rPr lang="ro-RO" b="1" dirty="0" smtClean="0"/>
              <a:t>MNC</a:t>
            </a:r>
            <a:r>
              <a:rPr lang="ro-RO" dirty="0" smtClean="0"/>
              <a:t>:</a:t>
            </a:r>
            <a:r>
              <a:rPr lang="ro-RO" dirty="0" smtClean="0"/>
              <a:t> 2147483647</a:t>
            </a:r>
            <a:endParaRPr lang="en-US"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f44600913">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xmlns="" name="Office_36806510_TF44600913.potx" id="{BCEAE2B6-3B93-4AD4-9120-2BD91913B0A1}" vid="{0D48CE00-472D-4272-A596-C048AA6BCF69}"/>
    </a:ext>
  </a:extLst>
</a:theme>
</file>

<file path=ppt/theme/theme2.xml><?xml version="1.0" encoding="utf-8"?>
<a:theme xmlns:a="http://schemas.openxmlformats.org/drawingml/2006/main" name="Temă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Temă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F5A5B28-3D16-4621-8849-6D474A759E2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53DAA06-94EB-4823-9E76-54CD605DE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7D98229-7B95-4B48-98C8-487C48B317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tf44600913</Template>
  <TotalTime>0</TotalTime>
  <Words>1631</Words>
  <Application>Microsoft Office PowerPoint</Application>
  <PresentationFormat>Custom</PresentationFormat>
  <Paragraphs>129</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tf44600913</vt:lpstr>
      <vt:lpstr>Aplicație destinată telefoanelor mobile în vederea detecției conectării acestora la stații de bază false care se interpun între terminalul mobil și stațiile de bază ale furnizorilor oficiali de servicii GSM (IMSI CATCHER DETECTOR)</vt:lpstr>
      <vt:lpstr>Metodologia de cercetare</vt:lpstr>
      <vt:lpstr>OBIECTIVE</vt:lpstr>
      <vt:lpstr>INSTRUMENTELE UTILIZATE</vt:lpstr>
      <vt:lpstr>Arhitectura Aplicației(1)</vt:lpstr>
      <vt:lpstr>Arhitectura aplicației(2)</vt:lpstr>
      <vt:lpstr>Arhitectura APLICAției(3)</vt:lpstr>
      <vt:lpstr>Testarea aplicației</vt:lpstr>
      <vt:lpstr>Rezultat obținut în urma testelor</vt:lpstr>
      <vt:lpstr>Concluzii</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2020-06-28T16:57:15Z</dcterms:created>
  <dcterms:modified xsi:type="dcterms:W3CDTF">2020-06-28T20:18:21Z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